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_rels/slideMaster1.xml.rels" ContentType="application/vnd.openxmlformats-package.relationships+xml"/>
  <Override PartName="/ppt/slideMasters/_rels/slideMaster2.xml.rels" ContentType="application/vnd.openxmlformats-package.relationships+xml"/>
  <Override PartName="/ppt/theme/theme1.xml" ContentType="application/vnd.openxmlformats-officedocument.theme+xml"/>
  <Override PartName="/ppt/theme/theme2.xml" ContentType="application/vnd.openxmlformats-officedocument.them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_rels/slideLayout1.xml.rels" ContentType="application/vnd.openxmlformats-package.relationships+xml"/>
  <Override PartName="/ppt/slideLayouts/_rels/slideLayout2.xml.rels" ContentType="application/vnd.openxmlformats-package.relationships+xml"/>
  <Override PartName="/ppt/slideLayouts/_rels/slideLayout3.xml.rels" ContentType="application/vnd.openxmlformats-package.relationships+xml"/>
  <Override PartName="/ppt/slideLayouts/_rels/slideLayout4.xml.rels" ContentType="application/vnd.openxmlformats-package.relationships+xml"/>
  <Override PartName="/ppt/slideLayouts/_rels/slideLayout5.xml.rels" ContentType="application/vnd.openxmlformats-package.relationships+xml"/>
  <Override PartName="/ppt/slideLayouts/_rels/slideLayout6.xml.rels" ContentType="application/vnd.openxmlformats-package.relationships+xml"/>
  <Override PartName="/ppt/slideLayouts/_rels/slideLayout7.xml.rels" ContentType="application/vnd.openxmlformats-package.relationships+xml"/>
  <Override PartName="/ppt/slideLayouts/_rels/slideLayout8.xml.rels" ContentType="application/vnd.openxmlformats-package.relationships+xml"/>
  <Override PartName="/ppt/slideLayouts/_rels/slideLayout9.xml.rels" ContentType="application/vnd.openxmlformats-package.relationships+xml"/>
  <Override PartName="/ppt/slideLayouts/_rels/slideLayout10.xml.rels" ContentType="application/vnd.openxmlformats-package.relationships+xml"/>
  <Override PartName="/ppt/slideLayouts/_rels/slideLayout11.xml.rels" ContentType="application/vnd.openxmlformats-package.relationships+xml"/>
  <Override PartName="/ppt/slideLayouts/_rels/slideLayout12.xml.rels" ContentType="application/vnd.openxmlformats-package.relationships+xml"/>
  <Override PartName="/ppt/slideLayouts/_rels/slideLayout13.xml.rels" ContentType="application/vnd.openxmlformats-package.relationships+xml"/>
  <Override PartName="/ppt/slideLayouts/_rels/slideLayout14.xml.rels" ContentType="application/vnd.openxmlformats-package.relationships+xml"/>
  <Override PartName="/ppt/slideLayouts/_rels/slideLayout15.xml.rels" ContentType="application/vnd.openxmlformats-package.relationships+xml"/>
  <Override PartName="/ppt/slideLayouts/_rels/slideLayout16.xml.rels" ContentType="application/vnd.openxmlformats-package.relationships+xml"/>
  <Override PartName="/ppt/slideLayouts/_rels/slideLayout17.xml.rels" ContentType="application/vnd.openxmlformats-package.relationships+xml"/>
  <Override PartName="/ppt/slideLayouts/_rels/slideLayout18.xml.rels" ContentType="application/vnd.openxmlformats-package.relationships+xml"/>
  <Override PartName="/ppt/slideLayouts/_rels/slideLayout19.xml.rels" ContentType="application/vnd.openxmlformats-package.relationships+xml"/>
  <Override PartName="/ppt/slideLayouts/_rels/slideLayout20.xml.rels" ContentType="application/vnd.openxmlformats-package.relationships+xml"/>
  <Override PartName="/ppt/slideLayouts/_rels/slideLayout21.xml.rels" ContentType="application/vnd.openxmlformats-package.relationships+xml"/>
  <Override PartName="/ppt/slideLayouts/_rels/slideLayout22.xml.rels" ContentType="application/vnd.openxmlformats-package.relationships+xml"/>
  <Override PartName="/ppt/slideLayouts/_rels/slideLayout23.xml.rels" ContentType="application/vnd.openxmlformats-package.relationships+xml"/>
  <Override PartName="/ppt/slideLayouts/_rels/slideLayout24.xml.rels" ContentType="application/vnd.openxmlformats-package.relationships+xml"/>
  <Override PartName="/ppt/_rels/presentation.xml.rels" ContentType="application/vnd.openxmlformats-package.relationships+xml"/>
  <Override PartName="/ppt/slides/slide1.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slide21.xml" ContentType="application/vnd.openxmlformats-officedocument.presentationml.slide+xml"/>
  <Override PartName="/ppt/slides/slide4.xml" ContentType="application/vnd.openxmlformats-officedocument.presentationml.slide+xml"/>
  <Override PartName="/ppt/slides/slide22.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23.xml" ContentType="application/vnd.openxmlformats-officedocument.presentationml.slide+xml"/>
  <Override PartName="/ppt/slides/slide7.xml" ContentType="application/vnd.openxmlformats-officedocument.presentationml.slide+xml"/>
  <Override PartName="/ppt/slides/slide24.xml" ContentType="application/vnd.openxmlformats-officedocument.presentationml.slide+xml"/>
  <Override PartName="/ppt/slides/slide8.xml" ContentType="application/vnd.openxmlformats-officedocument.presentationml.slide+xml"/>
  <Override PartName="/ppt/slides/slide25.xml" ContentType="application/vnd.openxmlformats-officedocument.presentationml.slide+xml"/>
  <Override PartName="/ppt/slides/slide9.xml" ContentType="application/vnd.openxmlformats-officedocument.presentationml.slide+xml"/>
  <Override PartName="/ppt/slides/slide26.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_rels/slide1.xml.rels" ContentType="application/vnd.openxmlformats-package.relationships+xml"/>
  <Override PartName="/ppt/slides/_rels/slide22.xml.rels" ContentType="application/vnd.openxmlformats-package.relationships+xml"/>
  <Override PartName="/ppt/slides/_rels/slide2.xml.rels" ContentType="application/vnd.openxmlformats-package.relationships+xml"/>
  <Override PartName="/ppt/slides/_rels/slide20.xml.rels" ContentType="application/vnd.openxmlformats-package.relationships+xml"/>
  <Override PartName="/ppt/slides/_rels/slide3.xml.rels" ContentType="application/vnd.openxmlformats-package.relationships+xml"/>
  <Override PartName="/ppt/slides/_rels/slide21.xml.rels" ContentType="application/vnd.openxmlformats-package.relationships+xml"/>
  <Override PartName="/ppt/slides/_rels/slide4.xml.rels" ContentType="application/vnd.openxmlformats-package.relationships+xml"/>
  <Override PartName="/ppt/slides/_rels/slide5.xml.rels" ContentType="application/vnd.openxmlformats-package.relationships+xml"/>
  <Override PartName="/ppt/slides/_rels/slide23.xml.rels" ContentType="application/vnd.openxmlformats-package.relationships+xml"/>
  <Override PartName="/ppt/slides/_rels/slide6.xml.rels" ContentType="application/vnd.openxmlformats-package.relationships+xml"/>
  <Override PartName="/ppt/slides/_rels/slide24.xml.rels" ContentType="application/vnd.openxmlformats-package.relationships+xml"/>
  <Override PartName="/ppt/slides/_rels/slide7.xml.rels" ContentType="application/vnd.openxmlformats-package.relationships+xml"/>
  <Override PartName="/ppt/slides/_rels/slide25.xml.rels" ContentType="application/vnd.openxmlformats-package.relationships+xml"/>
  <Override PartName="/ppt/slides/_rels/slide8.xml.rels" ContentType="application/vnd.openxmlformats-package.relationships+xml"/>
  <Override PartName="/ppt/slides/_rels/slide26.xml.rels" ContentType="application/vnd.openxmlformats-package.relationships+xml"/>
  <Override PartName="/ppt/slides/_rels/slide9.xml.rels" ContentType="application/vnd.openxmlformats-package.relationships+xml"/>
  <Override PartName="/ppt/slides/_rels/slide10.xml.rels" ContentType="application/vnd.openxmlformats-package.relationships+xml"/>
  <Override PartName="/ppt/slides/_rels/slide11.xml.rels" ContentType="application/vnd.openxmlformats-package.relationships+xml"/>
  <Override PartName="/ppt/slides/_rels/slide12.xml.rels" ContentType="application/vnd.openxmlformats-package.relationships+xml"/>
  <Override PartName="/ppt/slides/_rels/slide13.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_rels/slide16.xml.rels" ContentType="application/vnd.openxmlformats-package.relationships+xml"/>
  <Override PartName="/ppt/slides/_rels/slide17.xml.rels" ContentType="application/vnd.openxmlformats-package.relationships+xml"/>
  <Override PartName="/ppt/slides/_rels/slide18.xml.rels" ContentType="application/vnd.openxmlformats-package.relationships+xml"/>
  <Override PartName="/ppt/slides/_rels/slide19.xml.rels" ContentType="application/vnd.openxmlformats-package.relationships+xml"/>
  <Override PartName="/ppt/slides/_rels/slide27.xml.rels" ContentType="application/vnd.openxmlformats-package.relationships+xml"/>
  <Override PartName="/ppt/slides/_rels/slide28.xml.rels" ContentType="application/vnd.openxmlformats-package.relationships+xml"/>
  <Override PartName="/ppt/slides/_rels/slide29.xml.rels" ContentType="application/vnd.openxmlformats-package.relationships+xml"/>
  <Override PartName="/ppt/presProps.xml" ContentType="application/vnd.openxmlformats-officedocument.presentationml.presProps+xml"/>
  <Override PartName="/ppt/media/image1.png" ContentType="image/png"/>
  <Override PartName="/ppt/media/image2.png" ContentType="image/png"/>
  <Override PartName="/ppt/media/image3.png" ContentType="image/png"/>
  <Override PartName="/ppt/media/image4.png" ContentType="image/png"/>
  <Override PartName="/ppt/media/image5.jpeg" ContentType="image/jpeg"/>
  <Override PartName="/ppt/media/image7.png" ContentType="image/png"/>
  <Override PartName="/ppt/media/image6.png" ContentType="image/png"/>
  <Override PartName="/ppt/media/image8.png" ContentType="image/png"/>
  <Override PartName="/ppt/media/image9.jpeg" ContentType="image/jpeg"/>
  <Override PartName="/ppt/media/image10.png" ContentType="image/png"/>
  <Override PartName="/ppt/media/image11.jpeg" ContentType="image/jpeg"/>
  <Override PartName="/ppt/media/image12.png" ContentType="image/png"/>
  <Override PartName="/ppt/media/image13.png" ContentType="image/png"/>
  <Override PartName="/ppt/media/image14.png" ContentType="image/png"/>
  <Override PartName="/ppt/media/image15.png" ContentType="image/png"/>
  <Override PartName="/ppt/media/image16.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Lst>
  <p:sldSz cx="12192000" cy="6858000"/>
  <p:notesSz cx="7559675" cy="10691813"/>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33" Type="http://schemas.openxmlformats.org/officeDocument/2006/relationships/presProps" Target="presProps.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
          </p:nvPr>
        </p:nvSpPr>
        <p:spPr/>
        <p:txBody>
          <a:bodyPr/>
          <a:p>
            <a:r>
              <a:t>Footer</a:t>
            </a:r>
          </a:p>
        </p:txBody>
      </p:sp>
      <p:sp>
        <p:nvSpPr>
          <p:cNvPr id="3" name="PlaceHolder 2"/>
          <p:cNvSpPr>
            <a:spLocks noGrp="1"/>
          </p:cNvSpPr>
          <p:nvPr>
            <p:ph type="sldNum" idx="2"/>
          </p:nvPr>
        </p:nvSpPr>
        <p:spPr/>
        <p:txBody>
          <a:bodyPr/>
          <a:p>
            <a:fld id="{36202175-CCB4-4EDC-BF49-BA92F069F9BC}" type="slidenum">
              <a:t>&lt;#&gt;</a:t>
            </a:fld>
          </a:p>
        </p:txBody>
      </p:sp>
      <p:sp>
        <p:nvSpPr>
          <p:cNvPr id="4" name="PlaceHolder 3"/>
          <p:cNvSpPr>
            <a:spLocks noGrp="1"/>
          </p:cNvSpPr>
          <p:nvPr>
            <p:ph type="dt" idx="3"/>
          </p:nvPr>
        </p:nvSpPr>
        <p:spPr/>
        <p:txBody>
          <a:bodyPr/>
          <a:p>
            <a:r>
              <a:rPr lang="en-IN"/>
              <a:t/>
            </a:r>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27"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endParaRPr b="0" lang="en-IN" sz="3200" spc="-1" strike="noStrike">
              <a:latin typeface="Arial"/>
            </a:endParaRPr>
          </a:p>
        </p:txBody>
      </p:sp>
      <p:sp>
        <p:nvSpPr>
          <p:cNvPr id="28"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IN" sz="3200" spc="-1" strike="noStrike">
              <a:latin typeface="Arial"/>
            </a:endParaRPr>
          </a:p>
        </p:txBody>
      </p:sp>
      <p:sp>
        <p:nvSpPr>
          <p:cNvPr id="5" name="PlaceHolder 4"/>
          <p:cNvSpPr>
            <a:spLocks noGrp="1"/>
          </p:cNvSpPr>
          <p:nvPr>
            <p:ph type="ftr" idx="1"/>
          </p:nvPr>
        </p:nvSpPr>
        <p:spPr/>
        <p:txBody>
          <a:bodyPr/>
          <a:p>
            <a:r>
              <a:t>Footer</a:t>
            </a:r>
          </a:p>
        </p:txBody>
      </p:sp>
      <p:sp>
        <p:nvSpPr>
          <p:cNvPr id="6" name="PlaceHolder 5"/>
          <p:cNvSpPr>
            <a:spLocks noGrp="1"/>
          </p:cNvSpPr>
          <p:nvPr>
            <p:ph type="sldNum" idx="2"/>
          </p:nvPr>
        </p:nvSpPr>
        <p:spPr/>
        <p:txBody>
          <a:bodyPr/>
          <a:p>
            <a:fld id="{83BF92F7-9597-4914-9E09-4774BD1B39FB}" type="slidenum">
              <a:t>&lt;#&gt;</a:t>
            </a:fld>
          </a:p>
        </p:txBody>
      </p:sp>
      <p:sp>
        <p:nvSpPr>
          <p:cNvPr id="7" name="PlaceHolder 6"/>
          <p:cNvSpPr>
            <a:spLocks noGrp="1"/>
          </p:cNvSpPr>
          <p:nvPr>
            <p:ph type="dt" idx="3"/>
          </p:nvPr>
        </p:nvSpPr>
        <p:spPr/>
        <p:txBody>
          <a:bodyPr/>
          <a:p>
            <a:r>
              <a:rPr lang="en-IN"/>
              <a:t/>
            </a: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0"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IN" sz="3200" spc="-1" strike="noStrike">
              <a:latin typeface="Arial"/>
            </a:endParaRPr>
          </a:p>
        </p:txBody>
      </p:sp>
      <p:sp>
        <p:nvSpPr>
          <p:cNvPr id="31"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IN" sz="3200" spc="-1" strike="noStrike">
              <a:latin typeface="Arial"/>
            </a:endParaRPr>
          </a:p>
        </p:txBody>
      </p:sp>
      <p:sp>
        <p:nvSpPr>
          <p:cNvPr id="32"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IN" sz="3200" spc="-1" strike="noStrike">
              <a:latin typeface="Arial"/>
            </a:endParaRPr>
          </a:p>
        </p:txBody>
      </p:sp>
      <p:sp>
        <p:nvSpPr>
          <p:cNvPr id="33"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IN" sz="3200" spc="-1" strike="noStrike">
              <a:latin typeface="Arial"/>
            </a:endParaRPr>
          </a:p>
        </p:txBody>
      </p:sp>
      <p:sp>
        <p:nvSpPr>
          <p:cNvPr id="7" name="PlaceHolder 6"/>
          <p:cNvSpPr>
            <a:spLocks noGrp="1"/>
          </p:cNvSpPr>
          <p:nvPr>
            <p:ph type="ftr" idx="1"/>
          </p:nvPr>
        </p:nvSpPr>
        <p:spPr/>
        <p:txBody>
          <a:bodyPr/>
          <a:p>
            <a:r>
              <a:t>Footer</a:t>
            </a:r>
          </a:p>
        </p:txBody>
      </p:sp>
      <p:sp>
        <p:nvSpPr>
          <p:cNvPr id="8" name="PlaceHolder 7"/>
          <p:cNvSpPr>
            <a:spLocks noGrp="1"/>
          </p:cNvSpPr>
          <p:nvPr>
            <p:ph type="sldNum" idx="2"/>
          </p:nvPr>
        </p:nvSpPr>
        <p:spPr/>
        <p:txBody>
          <a:bodyPr/>
          <a:p>
            <a:fld id="{2F84C886-CA23-45E2-9EAF-23EDFA501927}" type="slidenum">
              <a:t>&lt;#&gt;</a:t>
            </a:fld>
          </a:p>
        </p:txBody>
      </p:sp>
      <p:sp>
        <p:nvSpPr>
          <p:cNvPr id="9" name="PlaceHolder 8"/>
          <p:cNvSpPr>
            <a:spLocks noGrp="1"/>
          </p:cNvSpPr>
          <p:nvPr>
            <p:ph type="dt" idx="3"/>
          </p:nvPr>
        </p:nvSpPr>
        <p:spPr/>
        <p:txBody>
          <a:bodyPr/>
          <a:p>
            <a:r>
              <a:rPr lang="en-IN"/>
              <a:t/>
            </a: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5"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endParaRPr b="0" lang="en-IN" sz="3200" spc="-1" strike="noStrike">
              <a:latin typeface="Arial"/>
            </a:endParaRPr>
          </a:p>
        </p:txBody>
      </p:sp>
      <p:sp>
        <p:nvSpPr>
          <p:cNvPr id="36"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endParaRPr b="0" lang="en-IN" sz="3200" spc="-1" strike="noStrike">
              <a:latin typeface="Arial"/>
            </a:endParaRPr>
          </a:p>
        </p:txBody>
      </p:sp>
      <p:sp>
        <p:nvSpPr>
          <p:cNvPr id="37"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endParaRPr b="0" lang="en-IN" sz="3200" spc="-1" strike="noStrike">
              <a:latin typeface="Arial"/>
            </a:endParaRPr>
          </a:p>
        </p:txBody>
      </p:sp>
      <p:sp>
        <p:nvSpPr>
          <p:cNvPr id="38"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endParaRPr b="0" lang="en-IN" sz="3200" spc="-1" strike="noStrike">
              <a:latin typeface="Arial"/>
            </a:endParaRPr>
          </a:p>
        </p:txBody>
      </p:sp>
      <p:sp>
        <p:nvSpPr>
          <p:cNvPr id="39"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endParaRPr b="0" lang="en-IN" sz="3200" spc="-1" strike="noStrike">
              <a:latin typeface="Arial"/>
            </a:endParaRPr>
          </a:p>
        </p:txBody>
      </p:sp>
      <p:sp>
        <p:nvSpPr>
          <p:cNvPr id="40"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endParaRPr b="0" lang="en-IN" sz="3200" spc="-1" strike="noStrike">
              <a:latin typeface="Arial"/>
            </a:endParaRPr>
          </a:p>
        </p:txBody>
      </p:sp>
      <p:sp>
        <p:nvSpPr>
          <p:cNvPr id="9" name="PlaceHolder 8"/>
          <p:cNvSpPr>
            <a:spLocks noGrp="1"/>
          </p:cNvSpPr>
          <p:nvPr>
            <p:ph type="ftr" idx="1"/>
          </p:nvPr>
        </p:nvSpPr>
        <p:spPr/>
        <p:txBody>
          <a:bodyPr/>
          <a:p>
            <a:r>
              <a:t>Footer</a:t>
            </a:r>
          </a:p>
        </p:txBody>
      </p:sp>
      <p:sp>
        <p:nvSpPr>
          <p:cNvPr id="10" name="PlaceHolder 9"/>
          <p:cNvSpPr>
            <a:spLocks noGrp="1"/>
          </p:cNvSpPr>
          <p:nvPr>
            <p:ph type="sldNum" idx="2"/>
          </p:nvPr>
        </p:nvSpPr>
        <p:spPr/>
        <p:txBody>
          <a:bodyPr/>
          <a:p>
            <a:fld id="{318179D0-C242-409A-A1A3-B1DE07170687}" type="slidenum">
              <a:t>&lt;#&gt;</a:t>
            </a:fld>
          </a:p>
        </p:txBody>
      </p:sp>
      <p:sp>
        <p:nvSpPr>
          <p:cNvPr id="11" name="PlaceHolder 10"/>
          <p:cNvSpPr>
            <a:spLocks noGrp="1"/>
          </p:cNvSpPr>
          <p:nvPr>
            <p:ph type="dt" idx="3"/>
          </p:nvPr>
        </p:nvSpPr>
        <p:spPr/>
        <p:txBody>
          <a:bodyPr/>
          <a:p>
            <a:r>
              <a:rPr lang="en-IN"/>
              <a:t/>
            </a: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4"/>
          </p:nvPr>
        </p:nvSpPr>
        <p:spPr/>
        <p:txBody>
          <a:bodyPr/>
          <a:p>
            <a:r>
              <a:t>Footer</a:t>
            </a:r>
          </a:p>
        </p:txBody>
      </p:sp>
      <p:sp>
        <p:nvSpPr>
          <p:cNvPr id="3" name="PlaceHolder 2"/>
          <p:cNvSpPr>
            <a:spLocks noGrp="1"/>
          </p:cNvSpPr>
          <p:nvPr>
            <p:ph type="sldNum" idx="5"/>
          </p:nvPr>
        </p:nvSpPr>
        <p:spPr/>
        <p:txBody>
          <a:bodyPr/>
          <a:p>
            <a:fld id="{AF434404-ECAA-43D8-B694-986FA470F3FB}" type="slidenum">
              <a:t>&lt;#&gt;</a:t>
            </a:fld>
          </a:p>
        </p:txBody>
      </p:sp>
      <p:sp>
        <p:nvSpPr>
          <p:cNvPr id="4" name="PlaceHolder 3"/>
          <p:cNvSpPr>
            <a:spLocks noGrp="1"/>
          </p:cNvSpPr>
          <p:nvPr>
            <p:ph type="dt" idx="6"/>
          </p:nvPr>
        </p:nvSpPr>
        <p:spPr/>
        <p:txBody>
          <a:bodyPr/>
          <a:p>
            <a:r>
              <a:rPr lang="en-IN"/>
              <a:t/>
            </a:r>
          </a:p>
        </p:txBody>
      </p:sp>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47"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4" name="PlaceHolder 3"/>
          <p:cNvSpPr>
            <a:spLocks noGrp="1"/>
          </p:cNvSpPr>
          <p:nvPr>
            <p:ph type="ftr" idx="4"/>
          </p:nvPr>
        </p:nvSpPr>
        <p:spPr/>
        <p:txBody>
          <a:bodyPr/>
          <a:p>
            <a:r>
              <a:t>Footer</a:t>
            </a:r>
          </a:p>
        </p:txBody>
      </p:sp>
      <p:sp>
        <p:nvSpPr>
          <p:cNvPr id="5" name="PlaceHolder 4"/>
          <p:cNvSpPr>
            <a:spLocks noGrp="1"/>
          </p:cNvSpPr>
          <p:nvPr>
            <p:ph type="sldNum" idx="5"/>
          </p:nvPr>
        </p:nvSpPr>
        <p:spPr/>
        <p:txBody>
          <a:bodyPr/>
          <a:p>
            <a:fld id="{AD63DEC4-0AE5-4AC5-9196-237CDEF7B374}" type="slidenum">
              <a:t>&lt;#&gt;</a:t>
            </a:fld>
          </a:p>
        </p:txBody>
      </p:sp>
      <p:sp>
        <p:nvSpPr>
          <p:cNvPr id="6" name="PlaceHolder 5"/>
          <p:cNvSpPr>
            <a:spLocks noGrp="1"/>
          </p:cNvSpPr>
          <p:nvPr>
            <p:ph type="dt" idx="6"/>
          </p:nvPr>
        </p:nvSpPr>
        <p:spPr/>
        <p:txBody>
          <a:bodyPr/>
          <a:p>
            <a:r>
              <a:rPr lang="en-IN"/>
              <a:t/>
            </a: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49"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endParaRPr b="0" lang="en-IN" sz="3200" spc="-1" strike="noStrike">
              <a:latin typeface="Arial"/>
            </a:endParaRPr>
          </a:p>
        </p:txBody>
      </p:sp>
      <p:sp>
        <p:nvSpPr>
          <p:cNvPr id="4" name="PlaceHolder 3"/>
          <p:cNvSpPr>
            <a:spLocks noGrp="1"/>
          </p:cNvSpPr>
          <p:nvPr>
            <p:ph type="ftr" idx="4"/>
          </p:nvPr>
        </p:nvSpPr>
        <p:spPr/>
        <p:txBody>
          <a:bodyPr/>
          <a:p>
            <a:r>
              <a:t>Footer</a:t>
            </a:r>
          </a:p>
        </p:txBody>
      </p:sp>
      <p:sp>
        <p:nvSpPr>
          <p:cNvPr id="5" name="PlaceHolder 4"/>
          <p:cNvSpPr>
            <a:spLocks noGrp="1"/>
          </p:cNvSpPr>
          <p:nvPr>
            <p:ph type="sldNum" idx="5"/>
          </p:nvPr>
        </p:nvSpPr>
        <p:spPr/>
        <p:txBody>
          <a:bodyPr/>
          <a:p>
            <a:fld id="{5F143B55-9DD6-40E7-9476-3160F13D76A6}" type="slidenum">
              <a:t>&lt;#&gt;</a:t>
            </a:fld>
          </a:p>
        </p:txBody>
      </p:sp>
      <p:sp>
        <p:nvSpPr>
          <p:cNvPr id="6" name="PlaceHolder 5"/>
          <p:cNvSpPr>
            <a:spLocks noGrp="1"/>
          </p:cNvSpPr>
          <p:nvPr>
            <p:ph type="dt" idx="6"/>
          </p:nvPr>
        </p:nvSpPr>
        <p:spPr/>
        <p:txBody>
          <a:bodyPr/>
          <a:p>
            <a:r>
              <a:rPr lang="en-IN"/>
              <a:t/>
            </a: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51"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IN" sz="3200" spc="-1" strike="noStrike">
              <a:latin typeface="Arial"/>
            </a:endParaRPr>
          </a:p>
        </p:txBody>
      </p:sp>
      <p:sp>
        <p:nvSpPr>
          <p:cNvPr id="52"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IN" sz="3200" spc="-1" strike="noStrike">
              <a:latin typeface="Arial"/>
            </a:endParaRPr>
          </a:p>
        </p:txBody>
      </p:sp>
      <p:sp>
        <p:nvSpPr>
          <p:cNvPr id="5" name="PlaceHolder 4"/>
          <p:cNvSpPr>
            <a:spLocks noGrp="1"/>
          </p:cNvSpPr>
          <p:nvPr>
            <p:ph type="ftr" idx="4"/>
          </p:nvPr>
        </p:nvSpPr>
        <p:spPr/>
        <p:txBody>
          <a:bodyPr/>
          <a:p>
            <a:r>
              <a:t>Footer</a:t>
            </a:r>
          </a:p>
        </p:txBody>
      </p:sp>
      <p:sp>
        <p:nvSpPr>
          <p:cNvPr id="6" name="PlaceHolder 5"/>
          <p:cNvSpPr>
            <a:spLocks noGrp="1"/>
          </p:cNvSpPr>
          <p:nvPr>
            <p:ph type="sldNum" idx="5"/>
          </p:nvPr>
        </p:nvSpPr>
        <p:spPr/>
        <p:txBody>
          <a:bodyPr/>
          <a:p>
            <a:fld id="{0A5E6EE8-E062-47DD-A0FA-8090C2ACA850}" type="slidenum">
              <a:t>&lt;#&gt;</a:t>
            </a:fld>
          </a:p>
        </p:txBody>
      </p:sp>
      <p:sp>
        <p:nvSpPr>
          <p:cNvPr id="7" name="PlaceHolder 6"/>
          <p:cNvSpPr>
            <a:spLocks noGrp="1"/>
          </p:cNvSpPr>
          <p:nvPr>
            <p:ph type="dt" idx="6"/>
          </p:nvPr>
        </p:nvSpPr>
        <p:spPr/>
        <p:txBody>
          <a:bodyPr/>
          <a:p>
            <a:r>
              <a:rPr lang="en-IN"/>
              <a:t/>
            </a: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 name="PlaceHolder 2"/>
          <p:cNvSpPr>
            <a:spLocks noGrp="1"/>
          </p:cNvSpPr>
          <p:nvPr>
            <p:ph type="ftr" idx="4"/>
          </p:nvPr>
        </p:nvSpPr>
        <p:spPr/>
        <p:txBody>
          <a:bodyPr/>
          <a:p>
            <a:r>
              <a:t>Footer</a:t>
            </a:r>
          </a:p>
        </p:txBody>
      </p:sp>
      <p:sp>
        <p:nvSpPr>
          <p:cNvPr id="4" name="PlaceHolder 3"/>
          <p:cNvSpPr>
            <a:spLocks noGrp="1"/>
          </p:cNvSpPr>
          <p:nvPr>
            <p:ph type="sldNum" idx="5"/>
          </p:nvPr>
        </p:nvSpPr>
        <p:spPr/>
        <p:txBody>
          <a:bodyPr/>
          <a:p>
            <a:fld id="{B0F8C3DF-CC1A-41DA-9500-6520054C299B}" type="slidenum">
              <a:t>&lt;#&gt;</a:t>
            </a:fld>
          </a:p>
        </p:txBody>
      </p:sp>
      <p:sp>
        <p:nvSpPr>
          <p:cNvPr id="5" name="PlaceHolder 4"/>
          <p:cNvSpPr>
            <a:spLocks noGrp="1"/>
          </p:cNvSpPr>
          <p:nvPr>
            <p:ph type="dt" idx="6"/>
          </p:nvPr>
        </p:nvSpPr>
        <p:spPr/>
        <p:txBody>
          <a:bodyPr/>
          <a:p>
            <a:r>
              <a:rPr lang="en-IN"/>
              <a:t/>
            </a: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4"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3" name="PlaceHolder 2"/>
          <p:cNvSpPr>
            <a:spLocks noGrp="1"/>
          </p:cNvSpPr>
          <p:nvPr>
            <p:ph type="ftr" idx="4"/>
          </p:nvPr>
        </p:nvSpPr>
        <p:spPr/>
        <p:txBody>
          <a:bodyPr/>
          <a:p>
            <a:r>
              <a:t>Footer</a:t>
            </a:r>
          </a:p>
        </p:txBody>
      </p:sp>
      <p:sp>
        <p:nvSpPr>
          <p:cNvPr id="4" name="PlaceHolder 3"/>
          <p:cNvSpPr>
            <a:spLocks noGrp="1"/>
          </p:cNvSpPr>
          <p:nvPr>
            <p:ph type="sldNum" idx="5"/>
          </p:nvPr>
        </p:nvSpPr>
        <p:spPr/>
        <p:txBody>
          <a:bodyPr/>
          <a:p>
            <a:fld id="{67ED3CF3-9AB5-44A9-909A-DFB1A8D248EF}" type="slidenum">
              <a:t>&lt;#&gt;</a:t>
            </a:fld>
          </a:p>
        </p:txBody>
      </p:sp>
      <p:sp>
        <p:nvSpPr>
          <p:cNvPr id="5" name="PlaceHolder 4"/>
          <p:cNvSpPr>
            <a:spLocks noGrp="1"/>
          </p:cNvSpPr>
          <p:nvPr>
            <p:ph type="dt" idx="6"/>
          </p:nvPr>
        </p:nvSpPr>
        <p:spPr/>
        <p:txBody>
          <a:bodyPr/>
          <a:p>
            <a:r>
              <a:rPr lang="en-IN"/>
              <a:t/>
            </a: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56"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IN" sz="3200" spc="-1" strike="noStrike">
              <a:latin typeface="Arial"/>
            </a:endParaRPr>
          </a:p>
        </p:txBody>
      </p:sp>
      <p:sp>
        <p:nvSpPr>
          <p:cNvPr id="57"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IN" sz="3200" spc="-1" strike="noStrike">
              <a:latin typeface="Arial"/>
            </a:endParaRPr>
          </a:p>
        </p:txBody>
      </p:sp>
      <p:sp>
        <p:nvSpPr>
          <p:cNvPr id="58"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4"/>
          </p:nvPr>
        </p:nvSpPr>
        <p:spPr/>
        <p:txBody>
          <a:bodyPr/>
          <a:p>
            <a:r>
              <a:t>Footer</a:t>
            </a:r>
          </a:p>
        </p:txBody>
      </p:sp>
      <p:sp>
        <p:nvSpPr>
          <p:cNvPr id="7" name="PlaceHolder 6"/>
          <p:cNvSpPr>
            <a:spLocks noGrp="1"/>
          </p:cNvSpPr>
          <p:nvPr>
            <p:ph type="sldNum" idx="5"/>
          </p:nvPr>
        </p:nvSpPr>
        <p:spPr/>
        <p:txBody>
          <a:bodyPr/>
          <a:p>
            <a:fld id="{407F91AE-8754-4E11-B948-620CED0BB80D}" type="slidenum">
              <a:t>&lt;#&gt;</a:t>
            </a:fld>
          </a:p>
        </p:txBody>
      </p:sp>
      <p:sp>
        <p:nvSpPr>
          <p:cNvPr id="8" name="PlaceHolder 7"/>
          <p:cNvSpPr>
            <a:spLocks noGrp="1"/>
          </p:cNvSpPr>
          <p:nvPr>
            <p:ph type="dt" idx="6"/>
          </p:nvPr>
        </p:nvSpPr>
        <p:spPr/>
        <p:txBody>
          <a:bodyPr/>
          <a:p>
            <a:r>
              <a:rPr lang="en-IN"/>
              <a:t/>
            </a: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6"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4" name="PlaceHolder 3"/>
          <p:cNvSpPr>
            <a:spLocks noGrp="1"/>
          </p:cNvSpPr>
          <p:nvPr>
            <p:ph type="ftr" idx="1"/>
          </p:nvPr>
        </p:nvSpPr>
        <p:spPr/>
        <p:txBody>
          <a:bodyPr/>
          <a:p>
            <a:r>
              <a:t>Footer</a:t>
            </a:r>
          </a:p>
        </p:txBody>
      </p:sp>
      <p:sp>
        <p:nvSpPr>
          <p:cNvPr id="5" name="PlaceHolder 4"/>
          <p:cNvSpPr>
            <a:spLocks noGrp="1"/>
          </p:cNvSpPr>
          <p:nvPr>
            <p:ph type="sldNum" idx="2"/>
          </p:nvPr>
        </p:nvSpPr>
        <p:spPr/>
        <p:txBody>
          <a:bodyPr/>
          <a:p>
            <a:fld id="{F97218CA-DA20-4043-9CD0-7BF0C15833F1}" type="slidenum">
              <a:t>&lt;#&gt;</a:t>
            </a:fld>
          </a:p>
        </p:txBody>
      </p:sp>
      <p:sp>
        <p:nvSpPr>
          <p:cNvPr id="6" name="PlaceHolder 5"/>
          <p:cNvSpPr>
            <a:spLocks noGrp="1"/>
          </p:cNvSpPr>
          <p:nvPr>
            <p:ph type="dt" idx="3"/>
          </p:nvPr>
        </p:nvSpPr>
        <p:spPr/>
        <p:txBody>
          <a:bodyPr/>
          <a:p>
            <a:r>
              <a:rPr lang="en-IN"/>
              <a:t/>
            </a: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60"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IN" sz="3200" spc="-1" strike="noStrike">
              <a:latin typeface="Arial"/>
            </a:endParaRPr>
          </a:p>
        </p:txBody>
      </p:sp>
      <p:sp>
        <p:nvSpPr>
          <p:cNvPr id="61"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IN" sz="3200" spc="-1" strike="noStrike">
              <a:latin typeface="Arial"/>
            </a:endParaRPr>
          </a:p>
        </p:txBody>
      </p:sp>
      <p:sp>
        <p:nvSpPr>
          <p:cNvPr id="62"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4"/>
          </p:nvPr>
        </p:nvSpPr>
        <p:spPr/>
        <p:txBody>
          <a:bodyPr/>
          <a:p>
            <a:r>
              <a:t>Footer</a:t>
            </a:r>
          </a:p>
        </p:txBody>
      </p:sp>
      <p:sp>
        <p:nvSpPr>
          <p:cNvPr id="7" name="PlaceHolder 6"/>
          <p:cNvSpPr>
            <a:spLocks noGrp="1"/>
          </p:cNvSpPr>
          <p:nvPr>
            <p:ph type="sldNum" idx="5"/>
          </p:nvPr>
        </p:nvSpPr>
        <p:spPr/>
        <p:txBody>
          <a:bodyPr/>
          <a:p>
            <a:fld id="{EC4B97D0-5831-4BE6-90E1-9B36672D8336}" type="slidenum">
              <a:t>&lt;#&gt;</a:t>
            </a:fld>
          </a:p>
        </p:txBody>
      </p:sp>
      <p:sp>
        <p:nvSpPr>
          <p:cNvPr id="8" name="PlaceHolder 7"/>
          <p:cNvSpPr>
            <a:spLocks noGrp="1"/>
          </p:cNvSpPr>
          <p:nvPr>
            <p:ph type="dt" idx="6"/>
          </p:nvPr>
        </p:nvSpPr>
        <p:spPr/>
        <p:txBody>
          <a:bodyPr/>
          <a:p>
            <a:r>
              <a:rPr lang="en-IN"/>
              <a:t/>
            </a: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64"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IN" sz="3200" spc="-1" strike="noStrike">
              <a:latin typeface="Arial"/>
            </a:endParaRPr>
          </a:p>
        </p:txBody>
      </p:sp>
      <p:sp>
        <p:nvSpPr>
          <p:cNvPr id="65"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IN" sz="3200" spc="-1" strike="noStrike">
              <a:latin typeface="Arial"/>
            </a:endParaRPr>
          </a:p>
        </p:txBody>
      </p:sp>
      <p:sp>
        <p:nvSpPr>
          <p:cNvPr id="66"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4"/>
          </p:nvPr>
        </p:nvSpPr>
        <p:spPr/>
        <p:txBody>
          <a:bodyPr/>
          <a:p>
            <a:r>
              <a:t>Footer</a:t>
            </a:r>
          </a:p>
        </p:txBody>
      </p:sp>
      <p:sp>
        <p:nvSpPr>
          <p:cNvPr id="7" name="PlaceHolder 6"/>
          <p:cNvSpPr>
            <a:spLocks noGrp="1"/>
          </p:cNvSpPr>
          <p:nvPr>
            <p:ph type="sldNum" idx="5"/>
          </p:nvPr>
        </p:nvSpPr>
        <p:spPr/>
        <p:txBody>
          <a:bodyPr/>
          <a:p>
            <a:fld id="{EC19C58E-DA06-46FE-9F0F-CCB4996DCA0B}" type="slidenum">
              <a:t>&lt;#&gt;</a:t>
            </a:fld>
          </a:p>
        </p:txBody>
      </p:sp>
      <p:sp>
        <p:nvSpPr>
          <p:cNvPr id="8" name="PlaceHolder 7"/>
          <p:cNvSpPr>
            <a:spLocks noGrp="1"/>
          </p:cNvSpPr>
          <p:nvPr>
            <p:ph type="dt" idx="6"/>
          </p:nvPr>
        </p:nvSpPr>
        <p:spPr/>
        <p:txBody>
          <a:bodyPr/>
          <a:p>
            <a:r>
              <a:rPr lang="en-IN"/>
              <a:t/>
            </a: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68"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endParaRPr b="0" lang="en-IN" sz="3200" spc="-1" strike="noStrike">
              <a:latin typeface="Arial"/>
            </a:endParaRPr>
          </a:p>
        </p:txBody>
      </p:sp>
      <p:sp>
        <p:nvSpPr>
          <p:cNvPr id="69"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IN" sz="3200" spc="-1" strike="noStrike">
              <a:latin typeface="Arial"/>
            </a:endParaRPr>
          </a:p>
        </p:txBody>
      </p:sp>
      <p:sp>
        <p:nvSpPr>
          <p:cNvPr id="5" name="PlaceHolder 4"/>
          <p:cNvSpPr>
            <a:spLocks noGrp="1"/>
          </p:cNvSpPr>
          <p:nvPr>
            <p:ph type="ftr" idx="4"/>
          </p:nvPr>
        </p:nvSpPr>
        <p:spPr/>
        <p:txBody>
          <a:bodyPr/>
          <a:p>
            <a:r>
              <a:t>Footer</a:t>
            </a:r>
          </a:p>
        </p:txBody>
      </p:sp>
      <p:sp>
        <p:nvSpPr>
          <p:cNvPr id="6" name="PlaceHolder 5"/>
          <p:cNvSpPr>
            <a:spLocks noGrp="1"/>
          </p:cNvSpPr>
          <p:nvPr>
            <p:ph type="sldNum" idx="5"/>
          </p:nvPr>
        </p:nvSpPr>
        <p:spPr/>
        <p:txBody>
          <a:bodyPr/>
          <a:p>
            <a:fld id="{E4E7BDB1-BA73-4D04-A185-A84345F21513}" type="slidenum">
              <a:t>&lt;#&gt;</a:t>
            </a:fld>
          </a:p>
        </p:txBody>
      </p:sp>
      <p:sp>
        <p:nvSpPr>
          <p:cNvPr id="7" name="PlaceHolder 6"/>
          <p:cNvSpPr>
            <a:spLocks noGrp="1"/>
          </p:cNvSpPr>
          <p:nvPr>
            <p:ph type="dt" idx="6"/>
          </p:nvPr>
        </p:nvSpPr>
        <p:spPr/>
        <p:txBody>
          <a:bodyPr/>
          <a:p>
            <a:r>
              <a:rPr lang="en-IN"/>
              <a:t/>
            </a: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71"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IN" sz="3200" spc="-1" strike="noStrike">
              <a:latin typeface="Arial"/>
            </a:endParaRPr>
          </a:p>
        </p:txBody>
      </p:sp>
      <p:sp>
        <p:nvSpPr>
          <p:cNvPr id="72"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IN" sz="3200" spc="-1" strike="noStrike">
              <a:latin typeface="Arial"/>
            </a:endParaRPr>
          </a:p>
        </p:txBody>
      </p:sp>
      <p:sp>
        <p:nvSpPr>
          <p:cNvPr id="73"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IN" sz="3200" spc="-1" strike="noStrike">
              <a:latin typeface="Arial"/>
            </a:endParaRPr>
          </a:p>
        </p:txBody>
      </p:sp>
      <p:sp>
        <p:nvSpPr>
          <p:cNvPr id="74"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IN" sz="3200" spc="-1" strike="noStrike">
              <a:latin typeface="Arial"/>
            </a:endParaRPr>
          </a:p>
        </p:txBody>
      </p:sp>
      <p:sp>
        <p:nvSpPr>
          <p:cNvPr id="7" name="PlaceHolder 6"/>
          <p:cNvSpPr>
            <a:spLocks noGrp="1"/>
          </p:cNvSpPr>
          <p:nvPr>
            <p:ph type="ftr" idx="4"/>
          </p:nvPr>
        </p:nvSpPr>
        <p:spPr/>
        <p:txBody>
          <a:bodyPr/>
          <a:p>
            <a:r>
              <a:t>Footer</a:t>
            </a:r>
          </a:p>
        </p:txBody>
      </p:sp>
      <p:sp>
        <p:nvSpPr>
          <p:cNvPr id="8" name="PlaceHolder 7"/>
          <p:cNvSpPr>
            <a:spLocks noGrp="1"/>
          </p:cNvSpPr>
          <p:nvPr>
            <p:ph type="sldNum" idx="5"/>
          </p:nvPr>
        </p:nvSpPr>
        <p:spPr/>
        <p:txBody>
          <a:bodyPr/>
          <a:p>
            <a:fld id="{80ECAAF1-62B1-4F05-B0B0-AF8B3BE005DD}" type="slidenum">
              <a:t>&lt;#&gt;</a:t>
            </a:fld>
          </a:p>
        </p:txBody>
      </p:sp>
      <p:sp>
        <p:nvSpPr>
          <p:cNvPr id="9" name="PlaceHolder 8"/>
          <p:cNvSpPr>
            <a:spLocks noGrp="1"/>
          </p:cNvSpPr>
          <p:nvPr>
            <p:ph type="dt" idx="6"/>
          </p:nvPr>
        </p:nvSpPr>
        <p:spPr/>
        <p:txBody>
          <a:bodyPr/>
          <a:p>
            <a:r>
              <a:rPr lang="en-IN"/>
              <a:t/>
            </a: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76"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endParaRPr b="0" lang="en-IN" sz="3200" spc="-1" strike="noStrike">
              <a:latin typeface="Arial"/>
            </a:endParaRPr>
          </a:p>
        </p:txBody>
      </p:sp>
      <p:sp>
        <p:nvSpPr>
          <p:cNvPr id="77"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endParaRPr b="0" lang="en-IN" sz="3200" spc="-1" strike="noStrike">
              <a:latin typeface="Arial"/>
            </a:endParaRPr>
          </a:p>
        </p:txBody>
      </p:sp>
      <p:sp>
        <p:nvSpPr>
          <p:cNvPr id="78"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endParaRPr b="0" lang="en-IN" sz="3200" spc="-1" strike="noStrike">
              <a:latin typeface="Arial"/>
            </a:endParaRPr>
          </a:p>
        </p:txBody>
      </p:sp>
      <p:sp>
        <p:nvSpPr>
          <p:cNvPr id="79"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endParaRPr b="0" lang="en-IN" sz="3200" spc="-1" strike="noStrike">
              <a:latin typeface="Arial"/>
            </a:endParaRPr>
          </a:p>
        </p:txBody>
      </p:sp>
      <p:sp>
        <p:nvSpPr>
          <p:cNvPr id="80"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endParaRPr b="0" lang="en-IN" sz="3200" spc="-1" strike="noStrike">
              <a:latin typeface="Arial"/>
            </a:endParaRPr>
          </a:p>
        </p:txBody>
      </p:sp>
      <p:sp>
        <p:nvSpPr>
          <p:cNvPr id="81"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endParaRPr b="0" lang="en-IN" sz="3200" spc="-1" strike="noStrike">
              <a:latin typeface="Arial"/>
            </a:endParaRPr>
          </a:p>
        </p:txBody>
      </p:sp>
      <p:sp>
        <p:nvSpPr>
          <p:cNvPr id="9" name="PlaceHolder 8"/>
          <p:cNvSpPr>
            <a:spLocks noGrp="1"/>
          </p:cNvSpPr>
          <p:nvPr>
            <p:ph type="ftr" idx="4"/>
          </p:nvPr>
        </p:nvSpPr>
        <p:spPr/>
        <p:txBody>
          <a:bodyPr/>
          <a:p>
            <a:r>
              <a:t>Footer</a:t>
            </a:r>
          </a:p>
        </p:txBody>
      </p:sp>
      <p:sp>
        <p:nvSpPr>
          <p:cNvPr id="10" name="PlaceHolder 9"/>
          <p:cNvSpPr>
            <a:spLocks noGrp="1"/>
          </p:cNvSpPr>
          <p:nvPr>
            <p:ph type="sldNum" idx="5"/>
          </p:nvPr>
        </p:nvSpPr>
        <p:spPr/>
        <p:txBody>
          <a:bodyPr/>
          <a:p>
            <a:fld id="{56B93AE6-364D-46C4-A493-3051081F1E12}" type="slidenum">
              <a:t>&lt;#&gt;</a:t>
            </a:fld>
          </a:p>
        </p:txBody>
      </p:sp>
      <p:sp>
        <p:nvSpPr>
          <p:cNvPr id="11" name="PlaceHolder 10"/>
          <p:cNvSpPr>
            <a:spLocks noGrp="1"/>
          </p:cNvSpPr>
          <p:nvPr>
            <p:ph type="dt" idx="6"/>
          </p:nvPr>
        </p:nvSpPr>
        <p:spPr/>
        <p:txBody>
          <a:bodyPr/>
          <a:p>
            <a:r>
              <a:rPr lang="en-IN"/>
              <a:t/>
            </a: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8"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endParaRPr b="0" lang="en-IN" sz="3200" spc="-1" strike="noStrike">
              <a:latin typeface="Arial"/>
            </a:endParaRPr>
          </a:p>
        </p:txBody>
      </p:sp>
      <p:sp>
        <p:nvSpPr>
          <p:cNvPr id="4" name="PlaceHolder 3"/>
          <p:cNvSpPr>
            <a:spLocks noGrp="1"/>
          </p:cNvSpPr>
          <p:nvPr>
            <p:ph type="ftr" idx="1"/>
          </p:nvPr>
        </p:nvSpPr>
        <p:spPr/>
        <p:txBody>
          <a:bodyPr/>
          <a:p>
            <a:r>
              <a:t>Footer</a:t>
            </a:r>
          </a:p>
        </p:txBody>
      </p:sp>
      <p:sp>
        <p:nvSpPr>
          <p:cNvPr id="5" name="PlaceHolder 4"/>
          <p:cNvSpPr>
            <a:spLocks noGrp="1"/>
          </p:cNvSpPr>
          <p:nvPr>
            <p:ph type="sldNum" idx="2"/>
          </p:nvPr>
        </p:nvSpPr>
        <p:spPr/>
        <p:txBody>
          <a:bodyPr/>
          <a:p>
            <a:fld id="{3C6C3B64-6B8E-4801-8309-AE3DD1AF8386}" type="slidenum">
              <a:t>&lt;#&gt;</a:t>
            </a:fld>
          </a:p>
        </p:txBody>
      </p:sp>
      <p:sp>
        <p:nvSpPr>
          <p:cNvPr id="6" name="PlaceHolder 5"/>
          <p:cNvSpPr>
            <a:spLocks noGrp="1"/>
          </p:cNvSpPr>
          <p:nvPr>
            <p:ph type="dt" idx="3"/>
          </p:nvPr>
        </p:nvSpPr>
        <p:spPr/>
        <p:txBody>
          <a:bodyPr/>
          <a:p>
            <a:r>
              <a:rPr lang="en-IN"/>
              <a:t/>
            </a: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0"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IN" sz="3200" spc="-1" strike="noStrike">
              <a:latin typeface="Arial"/>
            </a:endParaRPr>
          </a:p>
        </p:txBody>
      </p:sp>
      <p:sp>
        <p:nvSpPr>
          <p:cNvPr id="11"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IN" sz="3200" spc="-1" strike="noStrike">
              <a:latin typeface="Arial"/>
            </a:endParaRPr>
          </a:p>
        </p:txBody>
      </p:sp>
      <p:sp>
        <p:nvSpPr>
          <p:cNvPr id="5" name="PlaceHolder 4"/>
          <p:cNvSpPr>
            <a:spLocks noGrp="1"/>
          </p:cNvSpPr>
          <p:nvPr>
            <p:ph type="ftr" idx="1"/>
          </p:nvPr>
        </p:nvSpPr>
        <p:spPr/>
        <p:txBody>
          <a:bodyPr/>
          <a:p>
            <a:r>
              <a:t>Footer</a:t>
            </a:r>
          </a:p>
        </p:txBody>
      </p:sp>
      <p:sp>
        <p:nvSpPr>
          <p:cNvPr id="6" name="PlaceHolder 5"/>
          <p:cNvSpPr>
            <a:spLocks noGrp="1"/>
          </p:cNvSpPr>
          <p:nvPr>
            <p:ph type="sldNum" idx="2"/>
          </p:nvPr>
        </p:nvSpPr>
        <p:spPr/>
        <p:txBody>
          <a:bodyPr/>
          <a:p>
            <a:fld id="{E6050CA9-388B-4723-B408-8A7011ADD6EE}" type="slidenum">
              <a:t>&lt;#&gt;</a:t>
            </a:fld>
          </a:p>
        </p:txBody>
      </p:sp>
      <p:sp>
        <p:nvSpPr>
          <p:cNvPr id="7" name="PlaceHolder 6"/>
          <p:cNvSpPr>
            <a:spLocks noGrp="1"/>
          </p:cNvSpPr>
          <p:nvPr>
            <p:ph type="dt" idx="3"/>
          </p:nvPr>
        </p:nvSpPr>
        <p:spPr/>
        <p:txBody>
          <a:bodyPr/>
          <a:p>
            <a:r>
              <a:rPr lang="en-IN"/>
              <a:t/>
            </a: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 name="PlaceHolder 2"/>
          <p:cNvSpPr>
            <a:spLocks noGrp="1"/>
          </p:cNvSpPr>
          <p:nvPr>
            <p:ph type="ftr" idx="1"/>
          </p:nvPr>
        </p:nvSpPr>
        <p:spPr/>
        <p:txBody>
          <a:bodyPr/>
          <a:p>
            <a:r>
              <a:t>Footer</a:t>
            </a:r>
          </a:p>
        </p:txBody>
      </p:sp>
      <p:sp>
        <p:nvSpPr>
          <p:cNvPr id="4" name="PlaceHolder 3"/>
          <p:cNvSpPr>
            <a:spLocks noGrp="1"/>
          </p:cNvSpPr>
          <p:nvPr>
            <p:ph type="sldNum" idx="2"/>
          </p:nvPr>
        </p:nvSpPr>
        <p:spPr/>
        <p:txBody>
          <a:bodyPr/>
          <a:p>
            <a:fld id="{A655CFEF-A41D-463C-BC3B-11D48876480E}" type="slidenum">
              <a:t>&lt;#&gt;</a:t>
            </a:fld>
          </a:p>
        </p:txBody>
      </p:sp>
      <p:sp>
        <p:nvSpPr>
          <p:cNvPr id="5" name="PlaceHolder 4"/>
          <p:cNvSpPr>
            <a:spLocks noGrp="1"/>
          </p:cNvSpPr>
          <p:nvPr>
            <p:ph type="dt" idx="3"/>
          </p:nvPr>
        </p:nvSpPr>
        <p:spPr/>
        <p:txBody>
          <a:bodyPr/>
          <a:p>
            <a:r>
              <a:rPr lang="en-IN"/>
              <a:t/>
            </a: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3" name="PlaceHolder 2"/>
          <p:cNvSpPr>
            <a:spLocks noGrp="1"/>
          </p:cNvSpPr>
          <p:nvPr>
            <p:ph type="ftr" idx="1"/>
          </p:nvPr>
        </p:nvSpPr>
        <p:spPr/>
        <p:txBody>
          <a:bodyPr/>
          <a:p>
            <a:r>
              <a:t>Footer</a:t>
            </a:r>
          </a:p>
        </p:txBody>
      </p:sp>
      <p:sp>
        <p:nvSpPr>
          <p:cNvPr id="4" name="PlaceHolder 3"/>
          <p:cNvSpPr>
            <a:spLocks noGrp="1"/>
          </p:cNvSpPr>
          <p:nvPr>
            <p:ph type="sldNum" idx="2"/>
          </p:nvPr>
        </p:nvSpPr>
        <p:spPr/>
        <p:txBody>
          <a:bodyPr/>
          <a:p>
            <a:fld id="{C6A04C10-E942-417E-BCF0-8F078C9922D9}" type="slidenum">
              <a:t>&lt;#&gt;</a:t>
            </a:fld>
          </a:p>
        </p:txBody>
      </p:sp>
      <p:sp>
        <p:nvSpPr>
          <p:cNvPr id="5" name="PlaceHolder 4"/>
          <p:cNvSpPr>
            <a:spLocks noGrp="1"/>
          </p:cNvSpPr>
          <p:nvPr>
            <p:ph type="dt" idx="3"/>
          </p:nvPr>
        </p:nvSpPr>
        <p:spPr/>
        <p:txBody>
          <a:bodyPr/>
          <a:p>
            <a:r>
              <a:rPr lang="en-IN"/>
              <a:t/>
            </a: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5"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IN" sz="3200" spc="-1" strike="noStrike">
              <a:latin typeface="Arial"/>
            </a:endParaRPr>
          </a:p>
        </p:txBody>
      </p:sp>
      <p:sp>
        <p:nvSpPr>
          <p:cNvPr id="16"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IN" sz="3200" spc="-1" strike="noStrike">
              <a:latin typeface="Arial"/>
            </a:endParaRPr>
          </a:p>
        </p:txBody>
      </p:sp>
      <p:sp>
        <p:nvSpPr>
          <p:cNvPr id="17"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1"/>
          </p:nvPr>
        </p:nvSpPr>
        <p:spPr/>
        <p:txBody>
          <a:bodyPr/>
          <a:p>
            <a:r>
              <a:t>Footer</a:t>
            </a:r>
          </a:p>
        </p:txBody>
      </p:sp>
      <p:sp>
        <p:nvSpPr>
          <p:cNvPr id="7" name="PlaceHolder 6"/>
          <p:cNvSpPr>
            <a:spLocks noGrp="1"/>
          </p:cNvSpPr>
          <p:nvPr>
            <p:ph type="sldNum" idx="2"/>
          </p:nvPr>
        </p:nvSpPr>
        <p:spPr/>
        <p:txBody>
          <a:bodyPr/>
          <a:p>
            <a:fld id="{C8B8A648-097A-4D21-A9F9-A9C452468CF7}" type="slidenum">
              <a:t>&lt;#&gt;</a:t>
            </a:fld>
          </a:p>
        </p:txBody>
      </p:sp>
      <p:sp>
        <p:nvSpPr>
          <p:cNvPr id="8" name="PlaceHolder 7"/>
          <p:cNvSpPr>
            <a:spLocks noGrp="1"/>
          </p:cNvSpPr>
          <p:nvPr>
            <p:ph type="dt" idx="3"/>
          </p:nvPr>
        </p:nvSpPr>
        <p:spPr/>
        <p:txBody>
          <a:bodyPr/>
          <a:p>
            <a:r>
              <a:rPr lang="en-IN"/>
              <a:t/>
            </a: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9"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IN" sz="3200" spc="-1" strike="noStrike">
              <a:latin typeface="Arial"/>
            </a:endParaRPr>
          </a:p>
        </p:txBody>
      </p:sp>
      <p:sp>
        <p:nvSpPr>
          <p:cNvPr id="20"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IN" sz="3200" spc="-1" strike="noStrike">
              <a:latin typeface="Arial"/>
            </a:endParaRPr>
          </a:p>
        </p:txBody>
      </p:sp>
      <p:sp>
        <p:nvSpPr>
          <p:cNvPr id="21"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1"/>
          </p:nvPr>
        </p:nvSpPr>
        <p:spPr/>
        <p:txBody>
          <a:bodyPr/>
          <a:p>
            <a:r>
              <a:t>Footer</a:t>
            </a:r>
          </a:p>
        </p:txBody>
      </p:sp>
      <p:sp>
        <p:nvSpPr>
          <p:cNvPr id="7" name="PlaceHolder 6"/>
          <p:cNvSpPr>
            <a:spLocks noGrp="1"/>
          </p:cNvSpPr>
          <p:nvPr>
            <p:ph type="sldNum" idx="2"/>
          </p:nvPr>
        </p:nvSpPr>
        <p:spPr/>
        <p:txBody>
          <a:bodyPr/>
          <a:p>
            <a:fld id="{7BC54D59-CBB4-4FF2-B100-D395D8AB576F}" type="slidenum">
              <a:t>&lt;#&gt;</a:t>
            </a:fld>
          </a:p>
        </p:txBody>
      </p:sp>
      <p:sp>
        <p:nvSpPr>
          <p:cNvPr id="8" name="PlaceHolder 7"/>
          <p:cNvSpPr>
            <a:spLocks noGrp="1"/>
          </p:cNvSpPr>
          <p:nvPr>
            <p:ph type="dt" idx="3"/>
          </p:nvPr>
        </p:nvSpPr>
        <p:spPr/>
        <p:txBody>
          <a:bodyPr/>
          <a:p>
            <a:r>
              <a:rPr lang="en-IN"/>
              <a:t/>
            </a: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23"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IN" sz="3200" spc="-1" strike="noStrike">
              <a:latin typeface="Arial"/>
            </a:endParaRPr>
          </a:p>
        </p:txBody>
      </p:sp>
      <p:sp>
        <p:nvSpPr>
          <p:cNvPr id="24"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IN" sz="3200" spc="-1" strike="noStrike">
              <a:latin typeface="Arial"/>
            </a:endParaRPr>
          </a:p>
        </p:txBody>
      </p:sp>
      <p:sp>
        <p:nvSpPr>
          <p:cNvPr id="25"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1"/>
          </p:nvPr>
        </p:nvSpPr>
        <p:spPr/>
        <p:txBody>
          <a:bodyPr/>
          <a:p>
            <a:r>
              <a:t>Footer</a:t>
            </a:r>
          </a:p>
        </p:txBody>
      </p:sp>
      <p:sp>
        <p:nvSpPr>
          <p:cNvPr id="7" name="PlaceHolder 6"/>
          <p:cNvSpPr>
            <a:spLocks noGrp="1"/>
          </p:cNvSpPr>
          <p:nvPr>
            <p:ph type="sldNum" idx="2"/>
          </p:nvPr>
        </p:nvSpPr>
        <p:spPr/>
        <p:txBody>
          <a:bodyPr/>
          <a:p>
            <a:fld id="{47A0B07F-D00E-442A-82FD-7E2B9F43AB71}" type="slidenum">
              <a:t>&lt;#&gt;</a:t>
            </a:fld>
          </a:p>
        </p:txBody>
      </p:sp>
      <p:sp>
        <p:nvSpPr>
          <p:cNvPr id="8" name="PlaceHolder 7"/>
          <p:cNvSpPr>
            <a:spLocks noGrp="1"/>
          </p:cNvSpPr>
          <p:nvPr>
            <p:ph type="dt" idx="3"/>
          </p:nvPr>
        </p:nvSpPr>
        <p:spPr/>
        <p:txBody>
          <a:bodyPr/>
          <a:p>
            <a:r>
              <a:rPr lang="en-IN"/>
              <a:t/>
            </a: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ftr" idx="1"/>
          </p:nvPr>
        </p:nvSpPr>
        <p:spPr>
          <a:xfrm>
            <a:off x="4038480" y="6356520"/>
            <a:ext cx="4100040" cy="350280"/>
          </a:xfrm>
          <a:prstGeom prst="rect">
            <a:avLst/>
          </a:prstGeom>
          <a:noFill/>
          <a:ln w="0">
            <a:noFill/>
          </a:ln>
        </p:spPr>
        <p:txBody>
          <a:bodyPr lIns="90000" rIns="90000" tIns="45000" bIns="45000" anchor="ctr">
            <a:noAutofit/>
          </a:bodyPr>
          <a:lstStyle>
            <a:lvl1pPr algn="ctr">
              <a:lnSpc>
                <a:spcPct val="100000"/>
              </a:lnSpc>
              <a:buNone/>
              <a:defRPr b="0" lang="en-IN" sz="1400" spc="-1" strike="noStrike">
                <a:latin typeface="Times New Roman"/>
              </a:defRPr>
            </a:lvl1pPr>
          </a:lstStyle>
          <a:p>
            <a:pPr algn="ctr">
              <a:lnSpc>
                <a:spcPct val="100000"/>
              </a:lnSpc>
              <a:buNone/>
            </a:pPr>
            <a:r>
              <a:rPr b="0" lang="en-IN" sz="1400" spc="-1" strike="noStrike">
                <a:latin typeface="Times New Roman"/>
              </a:rPr>
              <a:t>&lt;footer&gt;</a:t>
            </a:r>
            <a:endParaRPr b="0" lang="en-IN" sz="1400" spc="-1" strike="noStrike">
              <a:latin typeface="Times New Roman"/>
            </a:endParaRPr>
          </a:p>
        </p:txBody>
      </p:sp>
      <p:sp>
        <p:nvSpPr>
          <p:cNvPr id="1" name="PlaceHolder 2"/>
          <p:cNvSpPr>
            <a:spLocks noGrp="1"/>
          </p:cNvSpPr>
          <p:nvPr>
            <p:ph type="sldNum" idx="2"/>
          </p:nvPr>
        </p:nvSpPr>
        <p:spPr>
          <a:xfrm>
            <a:off x="8610480" y="6356520"/>
            <a:ext cx="2728440" cy="350280"/>
          </a:xfrm>
          <a:prstGeom prst="rect">
            <a:avLst/>
          </a:prstGeom>
          <a:noFill/>
          <a:ln w="0">
            <a:noFill/>
          </a:ln>
        </p:spPr>
        <p:txBody>
          <a:bodyPr lIns="90000" rIns="90000" tIns="45000" bIns="45000" anchor="ctr">
            <a:noAutofit/>
          </a:bodyPr>
          <a:lstStyle>
            <a:lvl1pPr algn="r">
              <a:lnSpc>
                <a:spcPct val="100000"/>
              </a:lnSpc>
              <a:buNone/>
              <a:defRPr b="0" lang="en-IN" sz="1200" spc="-1" strike="noStrike">
                <a:solidFill>
                  <a:srgbClr val="787878"/>
                </a:solidFill>
                <a:latin typeface="Aptos"/>
              </a:defRPr>
            </a:lvl1pPr>
          </a:lstStyle>
          <a:p>
            <a:pPr algn="r">
              <a:lnSpc>
                <a:spcPct val="100000"/>
              </a:lnSpc>
              <a:buNone/>
            </a:pPr>
            <a:fld id="{A408E5BF-8BDE-4C7B-BBC9-D2B27D63432C}" type="slidenum">
              <a:rPr b="0" lang="en-IN" sz="1200" spc="-1" strike="noStrike">
                <a:solidFill>
                  <a:srgbClr val="787878"/>
                </a:solidFill>
                <a:latin typeface="Aptos"/>
              </a:rPr>
              <a:t>&lt;number&gt;</a:t>
            </a:fld>
            <a:endParaRPr b="0" lang="en-IN" sz="1200" spc="-1" strike="noStrike">
              <a:latin typeface="Times New Roman"/>
            </a:endParaRPr>
          </a:p>
        </p:txBody>
      </p:sp>
      <p:sp>
        <p:nvSpPr>
          <p:cNvPr id="2" name="PlaceHolder 3"/>
          <p:cNvSpPr>
            <a:spLocks noGrp="1"/>
          </p:cNvSpPr>
          <p:nvPr>
            <p:ph type="dt" idx="3"/>
          </p:nvPr>
        </p:nvSpPr>
        <p:spPr>
          <a:xfrm>
            <a:off x="838080" y="6356520"/>
            <a:ext cx="2728440" cy="350280"/>
          </a:xfrm>
          <a:prstGeom prst="rect">
            <a:avLst/>
          </a:prstGeom>
          <a:noFill/>
          <a:ln w="0">
            <a:noFill/>
          </a:ln>
        </p:spPr>
        <p:txBody>
          <a:bodyPr lIns="90000" rIns="90000" tIns="45000" bIns="45000" anchor="ctr">
            <a:noAutofit/>
          </a:bodyPr>
          <a:lstStyle>
            <a:lvl1pPr>
              <a:defRPr b="0" lang="en-IN" sz="1400" spc="-1" strike="noStrike">
                <a:latin typeface="Times New Roman"/>
              </a:defRPr>
            </a:lvl1pPr>
          </a:lstStyle>
          <a:p>
            <a:r>
              <a:rPr b="0" lang="en-IN" sz="1400" spc="-1" strike="noStrike">
                <a:latin typeface="Times New Roman"/>
              </a:rPr>
              <a:t>&lt;date/time&gt;</a:t>
            </a:r>
            <a:endParaRPr b="0" lang="en-IN" sz="1400" spc="-1" strike="noStrike">
              <a:latin typeface="Times New Roman"/>
            </a:endParaRPr>
          </a:p>
        </p:txBody>
      </p:sp>
      <p:sp>
        <p:nvSpPr>
          <p:cNvPr id="3" name="PlaceHolder 4"/>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r>
              <a:rPr b="0" lang="en-IN" sz="4400" spc="-1" strike="noStrike">
                <a:latin typeface="Arial"/>
              </a:rPr>
              <a:t>Click to edit the title text format</a:t>
            </a:r>
            <a:endParaRPr b="0" lang="en-IN" sz="4400" spc="-1" strike="noStrike">
              <a:latin typeface="Arial"/>
            </a:endParaRPr>
          </a:p>
        </p:txBody>
      </p:sp>
      <p:sp>
        <p:nvSpPr>
          <p:cNvPr id="4" name="PlaceHolder 5"/>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IN" sz="3200" spc="-1" strike="noStrike">
                <a:latin typeface="Arial"/>
              </a:rPr>
              <a:t>Click to edit the outline text format</a:t>
            </a:r>
            <a:endParaRPr b="0" lang="en-IN" sz="3200" spc="-1" strike="noStrike">
              <a:latin typeface="Arial"/>
            </a:endParaRPr>
          </a:p>
          <a:p>
            <a:pPr lvl="1" marL="864000" indent="-324000">
              <a:spcBef>
                <a:spcPts val="1134"/>
              </a:spcBef>
              <a:buClr>
                <a:srgbClr val="000000"/>
              </a:buClr>
              <a:buSzPct val="75000"/>
              <a:buFont typeface="Symbol" charset="2"/>
              <a:buChar char=""/>
            </a:pPr>
            <a:r>
              <a:rPr b="0" lang="en-IN" sz="2800" spc="-1" strike="noStrike">
                <a:latin typeface="Arial"/>
              </a:rPr>
              <a:t>Second Outline Level</a:t>
            </a:r>
            <a:endParaRPr b="0" lang="en-IN" sz="2800" spc="-1" strike="noStrike">
              <a:latin typeface="Arial"/>
            </a:endParaRPr>
          </a:p>
          <a:p>
            <a:pPr lvl="2" marL="1296000" indent="-288000">
              <a:spcBef>
                <a:spcPts val="850"/>
              </a:spcBef>
              <a:buClr>
                <a:srgbClr val="000000"/>
              </a:buClr>
              <a:buSzPct val="45000"/>
              <a:buFont typeface="Wingdings" charset="2"/>
              <a:buChar char=""/>
            </a:pPr>
            <a:r>
              <a:rPr b="0" lang="en-IN" sz="2400" spc="-1" strike="noStrike">
                <a:latin typeface="Arial"/>
              </a:rPr>
              <a:t>Third Outline Level</a:t>
            </a:r>
            <a:endParaRPr b="0" lang="en-IN" sz="2400" spc="-1" strike="noStrike">
              <a:latin typeface="Arial"/>
            </a:endParaRPr>
          </a:p>
          <a:p>
            <a:pPr lvl="3" marL="1728000" indent="-216000">
              <a:spcBef>
                <a:spcPts val="567"/>
              </a:spcBef>
              <a:buClr>
                <a:srgbClr val="000000"/>
              </a:buClr>
              <a:buSzPct val="75000"/>
              <a:buFont typeface="Symbol" charset="2"/>
              <a:buChar char=""/>
            </a:pPr>
            <a:r>
              <a:rPr b="0" lang="en-IN" sz="2000" spc="-1" strike="noStrike">
                <a:latin typeface="Arial"/>
              </a:rPr>
              <a:t>Fourth Outline Level</a:t>
            </a:r>
            <a:endParaRPr b="0" lang="en-IN" sz="2000" spc="-1" strike="noStrike">
              <a:latin typeface="Arial"/>
            </a:endParaRPr>
          </a:p>
          <a:p>
            <a:pPr lvl="4" marL="2160000" indent="-216000">
              <a:spcBef>
                <a:spcPts val="283"/>
              </a:spcBef>
              <a:buClr>
                <a:srgbClr val="000000"/>
              </a:buClr>
              <a:buSzPct val="45000"/>
              <a:buFont typeface="Wingdings" charset="2"/>
              <a:buChar char=""/>
            </a:pPr>
            <a:r>
              <a:rPr b="0" lang="en-IN" sz="2000" spc="-1" strike="noStrike">
                <a:latin typeface="Arial"/>
              </a:rPr>
              <a:t>Fifth Outline Level</a:t>
            </a:r>
            <a:endParaRPr b="0" lang="en-IN" sz="2000" spc="-1" strike="noStrike">
              <a:latin typeface="Arial"/>
            </a:endParaRPr>
          </a:p>
          <a:p>
            <a:pPr lvl="5" marL="2592000" indent="-216000">
              <a:spcBef>
                <a:spcPts val="283"/>
              </a:spcBef>
              <a:buClr>
                <a:srgbClr val="000000"/>
              </a:buClr>
              <a:buSzPct val="45000"/>
              <a:buFont typeface="Wingdings" charset="2"/>
              <a:buChar char=""/>
            </a:pPr>
            <a:r>
              <a:rPr b="0" lang="en-IN" sz="2000" spc="-1" strike="noStrike">
                <a:latin typeface="Arial"/>
              </a:rPr>
              <a:t>Sixth Outline Level</a:t>
            </a:r>
            <a:endParaRPr b="0" lang="en-IN" sz="2000" spc="-1" strike="noStrike">
              <a:latin typeface="Arial"/>
            </a:endParaRPr>
          </a:p>
          <a:p>
            <a:pPr lvl="6" marL="3024000" indent="-216000">
              <a:spcBef>
                <a:spcPts val="283"/>
              </a:spcBef>
              <a:buClr>
                <a:srgbClr val="000000"/>
              </a:buClr>
              <a:buSzPct val="45000"/>
              <a:buFont typeface="Wingdings" charset="2"/>
              <a:buChar char=""/>
            </a:pPr>
            <a:r>
              <a:rPr b="0" lang="en-IN" sz="2000" spc="-1" strike="noStrike">
                <a:latin typeface="Arial"/>
              </a:rPr>
              <a:t>Seventh Outline Level</a:t>
            </a:r>
            <a:endParaRPr b="0" lang="en-IN"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1" name="PlaceHolder 1"/>
          <p:cNvSpPr>
            <a:spLocks noGrp="1"/>
          </p:cNvSpPr>
          <p:nvPr>
            <p:ph type="ftr" idx="4"/>
          </p:nvPr>
        </p:nvSpPr>
        <p:spPr>
          <a:xfrm>
            <a:off x="4038480" y="6356520"/>
            <a:ext cx="4100040" cy="350280"/>
          </a:xfrm>
          <a:prstGeom prst="rect">
            <a:avLst/>
          </a:prstGeom>
          <a:noFill/>
          <a:ln w="0">
            <a:noFill/>
          </a:ln>
        </p:spPr>
        <p:txBody>
          <a:bodyPr lIns="90000" rIns="90000" tIns="45000" bIns="45000" anchor="ctr">
            <a:noAutofit/>
          </a:bodyPr>
          <a:lstStyle>
            <a:lvl1pPr algn="ctr">
              <a:lnSpc>
                <a:spcPct val="100000"/>
              </a:lnSpc>
              <a:buNone/>
              <a:defRPr b="0" lang="en-IN" sz="1400" spc="-1" strike="noStrike">
                <a:latin typeface="Times New Roman"/>
              </a:defRPr>
            </a:lvl1pPr>
          </a:lstStyle>
          <a:p>
            <a:pPr algn="ctr">
              <a:lnSpc>
                <a:spcPct val="100000"/>
              </a:lnSpc>
              <a:buNone/>
            </a:pPr>
            <a:r>
              <a:rPr b="0" lang="en-IN" sz="1400" spc="-1" strike="noStrike">
                <a:latin typeface="Times New Roman"/>
              </a:rPr>
              <a:t>&lt;footer&gt;</a:t>
            </a:r>
            <a:endParaRPr b="0" lang="en-IN" sz="1400" spc="-1" strike="noStrike">
              <a:latin typeface="Times New Roman"/>
            </a:endParaRPr>
          </a:p>
        </p:txBody>
      </p:sp>
      <p:sp>
        <p:nvSpPr>
          <p:cNvPr id="42" name="PlaceHolder 2"/>
          <p:cNvSpPr>
            <a:spLocks noGrp="1"/>
          </p:cNvSpPr>
          <p:nvPr>
            <p:ph type="sldNum" idx="5"/>
          </p:nvPr>
        </p:nvSpPr>
        <p:spPr>
          <a:xfrm>
            <a:off x="8610480" y="6356520"/>
            <a:ext cx="2728440" cy="350280"/>
          </a:xfrm>
          <a:prstGeom prst="rect">
            <a:avLst/>
          </a:prstGeom>
          <a:noFill/>
          <a:ln w="0">
            <a:noFill/>
          </a:ln>
        </p:spPr>
        <p:txBody>
          <a:bodyPr lIns="90000" rIns="90000" tIns="45000" bIns="45000" anchor="ctr">
            <a:noAutofit/>
          </a:bodyPr>
          <a:lstStyle>
            <a:lvl1pPr algn="r">
              <a:lnSpc>
                <a:spcPct val="100000"/>
              </a:lnSpc>
              <a:buNone/>
              <a:defRPr b="0" lang="en-IN" sz="1200" spc="-1" strike="noStrike">
                <a:solidFill>
                  <a:srgbClr val="787878"/>
                </a:solidFill>
                <a:latin typeface="Aptos"/>
              </a:defRPr>
            </a:lvl1pPr>
          </a:lstStyle>
          <a:p>
            <a:pPr algn="r">
              <a:lnSpc>
                <a:spcPct val="100000"/>
              </a:lnSpc>
              <a:buNone/>
            </a:pPr>
            <a:fld id="{D530EE83-356D-406E-A1BC-4E1CDE2AF4CB}" type="slidenum">
              <a:rPr b="0" lang="en-IN" sz="1200" spc="-1" strike="noStrike">
                <a:solidFill>
                  <a:srgbClr val="787878"/>
                </a:solidFill>
                <a:latin typeface="Aptos"/>
              </a:rPr>
              <a:t>&lt;number&gt;</a:t>
            </a:fld>
            <a:endParaRPr b="0" lang="en-IN" sz="1200" spc="-1" strike="noStrike">
              <a:latin typeface="Times New Roman"/>
            </a:endParaRPr>
          </a:p>
        </p:txBody>
      </p:sp>
      <p:sp>
        <p:nvSpPr>
          <p:cNvPr id="43" name="PlaceHolder 3"/>
          <p:cNvSpPr>
            <a:spLocks noGrp="1"/>
          </p:cNvSpPr>
          <p:nvPr>
            <p:ph type="dt" idx="6"/>
          </p:nvPr>
        </p:nvSpPr>
        <p:spPr>
          <a:xfrm>
            <a:off x="838080" y="6356520"/>
            <a:ext cx="2728440" cy="350280"/>
          </a:xfrm>
          <a:prstGeom prst="rect">
            <a:avLst/>
          </a:prstGeom>
          <a:noFill/>
          <a:ln w="0">
            <a:noFill/>
          </a:ln>
        </p:spPr>
        <p:txBody>
          <a:bodyPr lIns="90000" rIns="90000" tIns="45000" bIns="45000" anchor="ctr">
            <a:noAutofit/>
          </a:bodyPr>
          <a:lstStyle>
            <a:lvl1pPr>
              <a:defRPr b="0" lang="en-IN" sz="1400" spc="-1" strike="noStrike">
                <a:latin typeface="Times New Roman"/>
              </a:defRPr>
            </a:lvl1pPr>
          </a:lstStyle>
          <a:p>
            <a:r>
              <a:rPr b="0" lang="en-IN" sz="1400" spc="-1" strike="noStrike">
                <a:latin typeface="Times New Roman"/>
              </a:rPr>
              <a:t>&lt;date/time&gt;</a:t>
            </a:r>
            <a:endParaRPr b="0" lang="en-IN" sz="1400" spc="-1" strike="noStrike">
              <a:latin typeface="Times New Roman"/>
            </a:endParaRPr>
          </a:p>
        </p:txBody>
      </p:sp>
      <p:sp>
        <p:nvSpPr>
          <p:cNvPr id="44" name="PlaceHolder 4"/>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r>
              <a:rPr b="0" lang="en-IN" sz="4400" spc="-1" strike="noStrike">
                <a:latin typeface="Arial"/>
              </a:rPr>
              <a:t>Click to edit the title text format</a:t>
            </a:r>
            <a:endParaRPr b="0" lang="en-IN" sz="4400" spc="-1" strike="noStrike">
              <a:latin typeface="Arial"/>
            </a:endParaRPr>
          </a:p>
        </p:txBody>
      </p:sp>
      <p:sp>
        <p:nvSpPr>
          <p:cNvPr id="45" name="PlaceHolder 5"/>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IN" sz="3200" spc="-1" strike="noStrike">
                <a:latin typeface="Arial"/>
              </a:rPr>
              <a:t>Click to edit the outline text format</a:t>
            </a:r>
            <a:endParaRPr b="0" lang="en-IN" sz="3200" spc="-1" strike="noStrike">
              <a:latin typeface="Arial"/>
            </a:endParaRPr>
          </a:p>
          <a:p>
            <a:pPr lvl="1" marL="864000" indent="-324000">
              <a:spcBef>
                <a:spcPts val="1134"/>
              </a:spcBef>
              <a:buClr>
                <a:srgbClr val="000000"/>
              </a:buClr>
              <a:buSzPct val="75000"/>
              <a:buFont typeface="Symbol" charset="2"/>
              <a:buChar char=""/>
            </a:pPr>
            <a:r>
              <a:rPr b="0" lang="en-IN" sz="2800" spc="-1" strike="noStrike">
                <a:latin typeface="Arial"/>
              </a:rPr>
              <a:t>Second Outline Level</a:t>
            </a:r>
            <a:endParaRPr b="0" lang="en-IN" sz="2800" spc="-1" strike="noStrike">
              <a:latin typeface="Arial"/>
            </a:endParaRPr>
          </a:p>
          <a:p>
            <a:pPr lvl="2" marL="1296000" indent="-288000">
              <a:spcBef>
                <a:spcPts val="850"/>
              </a:spcBef>
              <a:buClr>
                <a:srgbClr val="000000"/>
              </a:buClr>
              <a:buSzPct val="45000"/>
              <a:buFont typeface="Wingdings" charset="2"/>
              <a:buChar char=""/>
            </a:pPr>
            <a:r>
              <a:rPr b="0" lang="en-IN" sz="2400" spc="-1" strike="noStrike">
                <a:latin typeface="Arial"/>
              </a:rPr>
              <a:t>Third Outline Level</a:t>
            </a:r>
            <a:endParaRPr b="0" lang="en-IN" sz="2400" spc="-1" strike="noStrike">
              <a:latin typeface="Arial"/>
            </a:endParaRPr>
          </a:p>
          <a:p>
            <a:pPr lvl="3" marL="1728000" indent="-216000">
              <a:spcBef>
                <a:spcPts val="567"/>
              </a:spcBef>
              <a:buClr>
                <a:srgbClr val="000000"/>
              </a:buClr>
              <a:buSzPct val="75000"/>
              <a:buFont typeface="Symbol" charset="2"/>
              <a:buChar char=""/>
            </a:pPr>
            <a:r>
              <a:rPr b="0" lang="en-IN" sz="2000" spc="-1" strike="noStrike">
                <a:latin typeface="Arial"/>
              </a:rPr>
              <a:t>Fourth Outline Level</a:t>
            </a:r>
            <a:endParaRPr b="0" lang="en-IN" sz="2000" spc="-1" strike="noStrike">
              <a:latin typeface="Arial"/>
            </a:endParaRPr>
          </a:p>
          <a:p>
            <a:pPr lvl="4" marL="2160000" indent="-216000">
              <a:spcBef>
                <a:spcPts val="283"/>
              </a:spcBef>
              <a:buClr>
                <a:srgbClr val="000000"/>
              </a:buClr>
              <a:buSzPct val="45000"/>
              <a:buFont typeface="Wingdings" charset="2"/>
              <a:buChar char=""/>
            </a:pPr>
            <a:r>
              <a:rPr b="0" lang="en-IN" sz="2000" spc="-1" strike="noStrike">
                <a:latin typeface="Arial"/>
              </a:rPr>
              <a:t>Fifth Outline Level</a:t>
            </a:r>
            <a:endParaRPr b="0" lang="en-IN" sz="2000" spc="-1" strike="noStrike">
              <a:latin typeface="Arial"/>
            </a:endParaRPr>
          </a:p>
          <a:p>
            <a:pPr lvl="5" marL="2592000" indent="-216000">
              <a:spcBef>
                <a:spcPts val="283"/>
              </a:spcBef>
              <a:buClr>
                <a:srgbClr val="000000"/>
              </a:buClr>
              <a:buSzPct val="45000"/>
              <a:buFont typeface="Wingdings" charset="2"/>
              <a:buChar char=""/>
            </a:pPr>
            <a:r>
              <a:rPr b="0" lang="en-IN" sz="2000" spc="-1" strike="noStrike">
                <a:latin typeface="Arial"/>
              </a:rPr>
              <a:t>Sixth Outline Level</a:t>
            </a:r>
            <a:endParaRPr b="0" lang="en-IN" sz="2000" spc="-1" strike="noStrike">
              <a:latin typeface="Arial"/>
            </a:endParaRPr>
          </a:p>
          <a:p>
            <a:pPr lvl="6" marL="3024000" indent="-216000">
              <a:spcBef>
                <a:spcPts val="283"/>
              </a:spcBef>
              <a:buClr>
                <a:srgbClr val="000000"/>
              </a:buClr>
              <a:buSzPct val="45000"/>
              <a:buFont typeface="Wingdings" charset="2"/>
              <a:buChar char=""/>
            </a:pPr>
            <a:r>
              <a:rPr b="0" lang="en-IN" sz="2000" spc="-1" strike="noStrike">
                <a:latin typeface="Arial"/>
              </a:rPr>
              <a:t>Seventh Outline Level</a:t>
            </a:r>
            <a:endParaRPr b="0" lang="en-IN"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13.xml"/>
</Relationships>
</file>

<file path=ppt/slides/_rels/slide1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3.xml.rels><?xml version="1.0" encoding="UTF-8"?>
<Relationships xmlns="http://schemas.openxmlformats.org/package/2006/relationships"><Relationship Id="rId1" Type="http://schemas.openxmlformats.org/officeDocument/2006/relationships/image" Target="../media/image9.jpeg"/><Relationship Id="rId2" Type="http://schemas.openxmlformats.org/officeDocument/2006/relationships/image" Target="../media/image10.png"/><Relationship Id="rId3" Type="http://schemas.openxmlformats.org/officeDocument/2006/relationships/slideLayout" Target="../slideLayouts/slideLayout13.xml"/>
</Relationships>
</file>

<file path=ppt/slides/_rels/slide14.xml.rels><?xml version="1.0" encoding="UTF-8"?>
<Relationships xmlns="http://schemas.openxmlformats.org/package/2006/relationships"><Relationship Id="rId1" Type="http://schemas.openxmlformats.org/officeDocument/2006/relationships/image" Target="../media/image11.jpeg"/><Relationship Id="rId2" Type="http://schemas.openxmlformats.org/officeDocument/2006/relationships/slideLayout" Target="../slideLayouts/slideLayout13.xml"/>
</Relationships>
</file>

<file path=ppt/slides/_rels/slide1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7.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slideLayout" Target="../slideLayouts/slideLayout13.xml"/>
</Relationships>
</file>

<file path=ppt/slides/_rels/slide1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4.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image" Target="../media/image14.png"/><Relationship Id="rId3" Type="http://schemas.openxmlformats.org/officeDocument/2006/relationships/slideLayout" Target="../slideLayouts/slideLayout13.xml"/>
</Relationships>
</file>

<file path=ppt/slides/_rels/slide25.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slideLayout" Target="../slideLayouts/slideLayout13.xml"/>
</Relationships>
</file>

<file path=ppt/slides/_rels/slide26.xml.rels><?xml version="1.0" encoding="UTF-8"?>
<Relationships xmlns="http://schemas.openxmlformats.org/package/2006/relationships"><Relationship Id="rId1" Type="http://schemas.openxmlformats.org/officeDocument/2006/relationships/image" Target="../media/image16.jpeg"/><Relationship Id="rId2" Type="http://schemas.openxmlformats.org/officeDocument/2006/relationships/slideLayout" Target="../slideLayouts/slideLayout13.xml"/>
</Relationships>
</file>

<file path=ppt/slides/_rels/slide2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3.xml"/>
</Relationships>
</file>

<file path=ppt/slides/_rels/slide5.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13.xml"/>
</Relationships>
</file>

<file path=ppt/slides/_rels/slide6.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3.xml"/>
</Relationships>
</file>

<file path=ppt/slides/_rels/slide7.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image" Target="../media/image5.jpeg"/><Relationship Id="rId3" Type="http://schemas.openxmlformats.org/officeDocument/2006/relationships/slideLayout" Target="../slideLayouts/slideLayout13.xml"/>
</Relationships>
</file>

<file path=ppt/slides/_rels/slide8.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slideLayout" Target="../slideLayouts/slideLayout13.xml"/>
</Relationships>
</file>

<file path=ppt/slides/_rels/slide9.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1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2" name=""/>
          <p:cNvSpPr/>
          <p:nvPr/>
        </p:nvSpPr>
        <p:spPr>
          <a:xfrm>
            <a:off x="2887200" y="3092040"/>
            <a:ext cx="7541640" cy="752400"/>
          </a:xfrm>
          <a:prstGeom prst="rect">
            <a:avLst/>
          </a:prstGeom>
          <a:noFill/>
          <a:ln w="0">
            <a:noFill/>
          </a:ln>
        </p:spPr>
        <p:style>
          <a:lnRef idx="0"/>
          <a:fillRef idx="0"/>
          <a:effectRef idx="0"/>
          <a:fontRef idx="minor"/>
        </p:style>
      </p:sp>
      <p:sp>
        <p:nvSpPr>
          <p:cNvPr id="83" name="Title 21"/>
          <p:cNvSpPr/>
          <p:nvPr/>
        </p:nvSpPr>
        <p:spPr>
          <a:xfrm>
            <a:off x="1440000" y="900000"/>
            <a:ext cx="9351720" cy="513468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a:bodyPr>
          <a:p>
            <a:pPr algn="ctr">
              <a:lnSpc>
                <a:spcPct val="100000"/>
              </a:lnSpc>
              <a:buNone/>
            </a:pPr>
            <a:endParaRPr b="0" lang="en-IN" sz="4800" spc="-1" strike="noStrike">
              <a:latin typeface="Arial"/>
            </a:endParaRPr>
          </a:p>
          <a:p>
            <a:pPr algn="ctr">
              <a:lnSpc>
                <a:spcPct val="100000"/>
              </a:lnSpc>
              <a:buNone/>
            </a:pPr>
            <a:endParaRPr b="0" lang="en-IN" sz="4800" spc="-1" strike="noStrike">
              <a:latin typeface="Arial"/>
            </a:endParaRPr>
          </a:p>
          <a:p>
            <a:pPr algn="ctr">
              <a:lnSpc>
                <a:spcPct val="100000"/>
              </a:lnSpc>
              <a:buNone/>
            </a:pPr>
            <a:r>
              <a:rPr b="0" lang="en-IN" sz="4800" spc="-1" strike="noStrike">
                <a:solidFill>
                  <a:srgbClr val="000000"/>
                </a:solidFill>
                <a:latin typeface="Times New Roman"/>
                <a:ea typeface="DejaVu Sans"/>
              </a:rPr>
              <a:t>Showroom3D_Web(React)</a:t>
            </a:r>
            <a:endParaRPr b="0" lang="en-IN" sz="4800" spc="-1" strike="noStrike">
              <a:latin typeface="Arial"/>
            </a:endParaRPr>
          </a:p>
          <a:p>
            <a:pPr algn="ctr">
              <a:lnSpc>
                <a:spcPct val="100000"/>
              </a:lnSpc>
              <a:buNone/>
            </a:pPr>
            <a:endParaRPr b="0" lang="en-IN" sz="4800" spc="-1" strike="noStrike">
              <a:latin typeface="Arial"/>
            </a:endParaRPr>
          </a:p>
          <a:p>
            <a:pPr algn="ctr">
              <a:lnSpc>
                <a:spcPct val="100000"/>
              </a:lnSpc>
              <a:buNone/>
            </a:pPr>
            <a:endParaRPr b="0" lang="en-IN" sz="1800" spc="-1" strike="noStrike">
              <a:latin typeface="Arial"/>
            </a:endParaRPr>
          </a:p>
          <a:p>
            <a:pPr algn="ctr">
              <a:lnSpc>
                <a:spcPct val="100000"/>
              </a:lnSpc>
              <a:buNone/>
            </a:pPr>
            <a:endParaRPr b="0" lang="en-IN" sz="1800" spc="-1" strike="noStrike">
              <a:latin typeface="Arial"/>
            </a:endParaRPr>
          </a:p>
          <a:p>
            <a:pPr algn="ctr">
              <a:lnSpc>
                <a:spcPct val="100000"/>
              </a:lnSpc>
              <a:buNone/>
            </a:pPr>
            <a:r>
              <a:rPr b="0" lang="en-IN" sz="1800" spc="-1" strike="noStrike">
                <a:solidFill>
                  <a:srgbClr val="000000"/>
                </a:solidFill>
                <a:latin typeface="Times New Roman"/>
                <a:ea typeface="DejaVu Sans"/>
              </a:rPr>
              <a:t>	</a:t>
            </a:r>
            <a:r>
              <a:rPr b="0" lang="en-IN" sz="1800" spc="-1" strike="noStrike">
                <a:solidFill>
                  <a:srgbClr val="000000"/>
                </a:solidFill>
                <a:latin typeface="Times New Roman"/>
                <a:ea typeface="DejaVu Sans"/>
              </a:rPr>
              <a:t>	</a:t>
            </a:r>
            <a:r>
              <a:rPr b="0" lang="en-IN" sz="1800" spc="-1" strike="noStrike">
                <a:solidFill>
                  <a:srgbClr val="000000"/>
                </a:solidFill>
                <a:latin typeface="Times New Roman"/>
                <a:ea typeface="DejaVu Sans"/>
              </a:rPr>
              <a:t>	</a:t>
            </a:r>
            <a:r>
              <a:rPr b="0" lang="en-IN" sz="1800" spc="-1" strike="noStrike">
                <a:solidFill>
                  <a:srgbClr val="000000"/>
                </a:solidFill>
                <a:latin typeface="Times New Roman"/>
                <a:ea typeface="DejaVu Sans"/>
              </a:rPr>
              <a:t>	</a:t>
            </a:r>
            <a:r>
              <a:rPr b="0" lang="en-IN" sz="1800" spc="-1" strike="noStrike">
                <a:solidFill>
                  <a:srgbClr val="000000"/>
                </a:solidFill>
                <a:latin typeface="Times New Roman"/>
                <a:ea typeface="DejaVu Sans"/>
              </a:rPr>
              <a:t>	</a:t>
            </a:r>
            <a:r>
              <a:rPr b="0" lang="en-IN" sz="1800" spc="-1" strike="noStrike">
                <a:solidFill>
                  <a:srgbClr val="000000"/>
                </a:solidFill>
                <a:latin typeface="Times New Roman"/>
                <a:ea typeface="DejaVu Sans"/>
              </a:rPr>
              <a:t>	</a:t>
            </a:r>
            <a:r>
              <a:rPr b="0" lang="en-IN" sz="1800" spc="-1" strike="noStrike">
                <a:solidFill>
                  <a:srgbClr val="000000"/>
                </a:solidFill>
                <a:latin typeface="Times New Roman"/>
                <a:ea typeface="DejaVu Sans"/>
              </a:rPr>
              <a:t>	</a:t>
            </a:r>
            <a:r>
              <a:rPr b="0" lang="en-IN" sz="1800" spc="-1" strike="noStrike">
                <a:solidFill>
                  <a:srgbClr val="000000"/>
                </a:solidFill>
                <a:latin typeface="Times New Roman"/>
                <a:ea typeface="DejaVu Sans"/>
              </a:rPr>
              <a:t>	</a:t>
            </a:r>
            <a:endParaRPr b="0" lang="en-IN" sz="1800" spc="-1" strike="noStrike">
              <a:latin typeface="Arial"/>
            </a:endParaRPr>
          </a:p>
          <a:p>
            <a:pPr algn="ctr">
              <a:lnSpc>
                <a:spcPct val="100000"/>
              </a:lnSpc>
              <a:buNone/>
            </a:pPr>
            <a:r>
              <a:rPr b="0" lang="en-IN" sz="1800" spc="-1" strike="noStrike">
                <a:solidFill>
                  <a:srgbClr val="000000"/>
                </a:solidFill>
                <a:latin typeface="Times New Roman"/>
                <a:ea typeface="Microsoft YaHei"/>
              </a:rPr>
              <a:t>           </a:t>
            </a:r>
            <a:r>
              <a:rPr b="0" lang="en-IN" sz="1800" spc="-1" strike="noStrike">
                <a:solidFill>
                  <a:srgbClr val="000000"/>
                </a:solidFill>
                <a:latin typeface="Times New Roman"/>
                <a:ea typeface="DejaVu Sans"/>
              </a:rPr>
              <a:t>Archana</a:t>
            </a:r>
            <a:r>
              <a:rPr b="0" lang="en-IN" sz="1800" spc="-1" strike="noStrike">
                <a:solidFill>
                  <a:srgbClr val="000000"/>
                </a:solidFill>
                <a:latin typeface="Times New Roman"/>
                <a:ea typeface="DejaVu Sans"/>
              </a:rPr>
              <a:t>	</a:t>
            </a:r>
            <a:endParaRPr b="0" lang="en-IN" sz="1800" spc="-1" strike="noStrike">
              <a:latin typeface="Arial"/>
            </a:endParaRPr>
          </a:p>
          <a:p>
            <a:pPr algn="ctr">
              <a:lnSpc>
                <a:spcPct val="100000"/>
              </a:lnSpc>
              <a:buNone/>
            </a:pPr>
            <a:r>
              <a:rPr b="0" lang="en-IN" sz="1800" spc="-1" strike="noStrike">
                <a:solidFill>
                  <a:srgbClr val="000000"/>
                </a:solidFill>
                <a:latin typeface="Times New Roman"/>
                <a:ea typeface="DejaVu Sans"/>
              </a:rPr>
              <a:t>                                       </a:t>
            </a:r>
            <a:r>
              <a:rPr b="0" lang="en-IN" sz="1800" spc="-1" strike="noStrike">
                <a:solidFill>
                  <a:srgbClr val="000000"/>
                </a:solidFill>
                <a:latin typeface="Times New Roman"/>
                <a:ea typeface="DejaVu Sans"/>
              </a:rPr>
              <a:t>28 August,2024</a:t>
            </a:r>
            <a:r>
              <a:rPr b="0" lang="en-IN" sz="1800" spc="-1" strike="noStrike">
                <a:solidFill>
                  <a:srgbClr val="000000"/>
                </a:solidFill>
                <a:latin typeface="Times New Roman"/>
                <a:ea typeface="DejaVu Sans"/>
              </a:rPr>
              <a:t>	</a:t>
            </a:r>
            <a:r>
              <a:rPr b="0" lang="en-IN" sz="1800" spc="-1" strike="noStrike">
                <a:solidFill>
                  <a:srgbClr val="000000"/>
                </a:solidFill>
                <a:latin typeface="Times New Roman"/>
                <a:ea typeface="DejaVu Sans"/>
              </a:rPr>
              <a:t>	</a:t>
            </a:r>
            <a:r>
              <a:rPr b="0" lang="en-IN" sz="1800" spc="-1" strike="noStrike">
                <a:solidFill>
                  <a:srgbClr val="000000"/>
                </a:solidFill>
                <a:latin typeface="Times New Roman"/>
                <a:ea typeface="DejaVu Sans"/>
              </a:rPr>
              <a:t>	</a:t>
            </a:r>
            <a:r>
              <a:rPr b="0" lang="en-IN" sz="1800" spc="-1" strike="noStrike">
                <a:solidFill>
                  <a:srgbClr val="000000"/>
                </a:solidFill>
                <a:latin typeface="Times New Roman"/>
                <a:ea typeface="DejaVu Sans"/>
              </a:rPr>
              <a:t> </a:t>
            </a:r>
            <a:endParaRPr b="0" lang="en-IN" sz="1800" spc="-1" strike="noStrike">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7" name="Title 39"/>
          <p:cNvSpPr/>
          <p:nvPr/>
        </p:nvSpPr>
        <p:spPr>
          <a:xfrm>
            <a:off x="3060000" y="531000"/>
            <a:ext cx="5930640" cy="89964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a:bodyPr>
          <a:p>
            <a:pPr algn="ctr">
              <a:lnSpc>
                <a:spcPct val="100000"/>
              </a:lnSpc>
              <a:buNone/>
            </a:pPr>
            <a:r>
              <a:rPr b="0" lang="en-IN" sz="3600" spc="-1" strike="noStrike">
                <a:solidFill>
                  <a:srgbClr val="000000"/>
                </a:solidFill>
                <a:latin typeface="Times New Roman"/>
                <a:ea typeface="DejaVu Sans"/>
              </a:rPr>
              <a:t>Add light objects </a:t>
            </a:r>
            <a:endParaRPr b="0" lang="en-IN" sz="3600" spc="-1" strike="noStrike">
              <a:latin typeface="Arial"/>
            </a:endParaRPr>
          </a:p>
        </p:txBody>
      </p:sp>
      <p:pic>
        <p:nvPicPr>
          <p:cNvPr id="108" name="" descr=""/>
          <p:cNvPicPr/>
          <p:nvPr/>
        </p:nvPicPr>
        <p:blipFill>
          <a:blip r:embed="rId1"/>
          <a:stretch/>
        </p:blipFill>
        <p:spPr>
          <a:xfrm>
            <a:off x="720000" y="2340000"/>
            <a:ext cx="10797840" cy="4138200"/>
          </a:xfrm>
          <a:prstGeom prst="rect">
            <a:avLst/>
          </a:prstGeom>
          <a:ln w="0">
            <a:noFill/>
          </a:ln>
        </p:spPr>
      </p:pic>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9" name=""/>
          <p:cNvSpPr/>
          <p:nvPr/>
        </p:nvSpPr>
        <p:spPr>
          <a:xfrm>
            <a:off x="1080000" y="5394600"/>
            <a:ext cx="7008840" cy="2336400"/>
          </a:xfrm>
          <a:prstGeom prst="rect">
            <a:avLst/>
          </a:prstGeom>
          <a:noFill/>
          <a:ln w="0">
            <a:noFill/>
          </a:ln>
        </p:spPr>
        <p:style>
          <a:lnRef idx="0"/>
          <a:fillRef idx="0"/>
          <a:effectRef idx="0"/>
          <a:fontRef idx="minor"/>
        </p:style>
      </p:sp>
      <p:sp>
        <p:nvSpPr>
          <p:cNvPr id="110" name="Title 6"/>
          <p:cNvSpPr/>
          <p:nvPr/>
        </p:nvSpPr>
        <p:spPr>
          <a:xfrm>
            <a:off x="2160000" y="720000"/>
            <a:ext cx="8454240" cy="89964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fontScale="88000"/>
          </a:bodyPr>
          <a:p>
            <a:pPr>
              <a:lnSpc>
                <a:spcPct val="100000"/>
              </a:lnSpc>
              <a:buNone/>
            </a:pPr>
            <a:r>
              <a:rPr b="0" lang="en-IN" sz="3000" spc="-1" strike="noStrike">
                <a:solidFill>
                  <a:srgbClr val="000000"/>
                </a:solidFill>
                <a:latin typeface="Times New Roman"/>
                <a:ea typeface="DejaVu Sans"/>
              </a:rPr>
              <a:t>Process to move the Showroom3D demo to React framework</a:t>
            </a:r>
            <a:endParaRPr b="0" lang="en-IN" sz="3000" spc="-1" strike="noStrike">
              <a:latin typeface="Arial"/>
            </a:endParaRPr>
          </a:p>
        </p:txBody>
      </p:sp>
      <p:sp>
        <p:nvSpPr>
          <p:cNvPr id="111" name="Title 17"/>
          <p:cNvSpPr/>
          <p:nvPr/>
        </p:nvSpPr>
        <p:spPr>
          <a:xfrm>
            <a:off x="2340000" y="2160000"/>
            <a:ext cx="7911000" cy="413964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a:bodyPr>
          <a:p>
            <a:pPr marL="216000" indent="-216000">
              <a:lnSpc>
                <a:spcPct val="100000"/>
              </a:lnSpc>
              <a:buClr>
                <a:srgbClr val="000000"/>
              </a:buClr>
              <a:buSzPct val="45000"/>
              <a:buFont typeface="Wingdings" charset="2"/>
              <a:buChar char=""/>
            </a:pPr>
            <a:r>
              <a:rPr b="0" lang="en-US" sz="1600" spc="-1" strike="noStrike">
                <a:solidFill>
                  <a:srgbClr val="000000"/>
                </a:solidFill>
                <a:latin typeface="Times New Roman"/>
                <a:ea typeface="DejaVu Sans"/>
              </a:rPr>
              <a:t>Create UI by using MUI components.</a:t>
            </a:r>
            <a:endParaRPr b="0" lang="en-IN" sz="1600" spc="-1" strike="noStrike">
              <a:latin typeface="Arial"/>
            </a:endParaRPr>
          </a:p>
          <a:p>
            <a:pPr marL="216000" indent="-216000">
              <a:lnSpc>
                <a:spcPct val="100000"/>
              </a:lnSpc>
              <a:buClr>
                <a:srgbClr val="000000"/>
              </a:buClr>
              <a:buSzPct val="45000"/>
              <a:buFont typeface="Wingdings" charset="2"/>
              <a:buChar char=""/>
            </a:pPr>
            <a:r>
              <a:rPr b="0" lang="en-US" sz="1600" spc="-1" strike="noStrike">
                <a:solidFill>
                  <a:srgbClr val="000000"/>
                </a:solidFill>
                <a:latin typeface="Times New Roman"/>
                <a:ea typeface="DejaVu Sans"/>
              </a:rPr>
              <a:t>Load basic threejs scene </a:t>
            </a:r>
            <a:endParaRPr b="0" lang="en-IN" sz="1600" spc="-1" strike="noStrike">
              <a:latin typeface="Arial"/>
            </a:endParaRPr>
          </a:p>
          <a:p>
            <a:pPr marL="216000" indent="-216000">
              <a:lnSpc>
                <a:spcPct val="100000"/>
              </a:lnSpc>
              <a:buClr>
                <a:srgbClr val="000000"/>
              </a:buClr>
              <a:buSzPct val="45000"/>
              <a:buFont typeface="Wingdings" charset="2"/>
              <a:buChar char=""/>
            </a:pPr>
            <a:r>
              <a:rPr b="0" lang="en-US" sz="1600" spc="-1" strike="noStrike">
                <a:solidFill>
                  <a:srgbClr val="000000"/>
                </a:solidFill>
                <a:latin typeface="Times New Roman"/>
                <a:ea typeface="DejaVu Sans"/>
              </a:rPr>
              <a:t>Enable camera controls,viewpoints and themes</a:t>
            </a:r>
            <a:endParaRPr b="0" lang="en-IN" sz="1600" spc="-1" strike="noStrike">
              <a:latin typeface="Arial"/>
            </a:endParaRPr>
          </a:p>
          <a:p>
            <a:pPr marL="216000" indent="-216000">
              <a:lnSpc>
                <a:spcPct val="100000"/>
              </a:lnSpc>
              <a:buClr>
                <a:srgbClr val="000000"/>
              </a:buClr>
              <a:buSzPct val="45000"/>
              <a:buFont typeface="Wingdings" charset="2"/>
              <a:buChar char=""/>
            </a:pPr>
            <a:r>
              <a:rPr b="0" lang="en-US" sz="1600" spc="-1" strike="noStrike">
                <a:solidFill>
                  <a:srgbClr val="000000"/>
                </a:solidFill>
                <a:latin typeface="Times New Roman"/>
                <a:ea typeface="DejaVu Sans"/>
              </a:rPr>
              <a:t>Setup postprocessing effects</a:t>
            </a:r>
            <a:endParaRPr b="0" lang="en-IN" sz="1600" spc="-1" strike="noStrike">
              <a:latin typeface="Arial"/>
            </a:endParaRPr>
          </a:p>
          <a:p>
            <a:pPr marL="216000" indent="-216000">
              <a:lnSpc>
                <a:spcPct val="100000"/>
              </a:lnSpc>
              <a:buClr>
                <a:srgbClr val="000000"/>
              </a:buClr>
              <a:buSzPct val="45000"/>
              <a:buFont typeface="Wingdings" charset="2"/>
              <a:buChar char=""/>
            </a:pPr>
            <a:r>
              <a:rPr b="0" lang="en-US" sz="1600" spc="-1" strike="noStrike">
                <a:solidFill>
                  <a:srgbClr val="000000"/>
                </a:solidFill>
                <a:latin typeface="Times New Roman"/>
                <a:ea typeface="DejaVu Sans"/>
              </a:rPr>
              <a:t>Load different furniture types and its related dynamics,variants and etc by maintaining state to reflect accurately on the UI</a:t>
            </a:r>
            <a:endParaRPr b="0" lang="en-IN" sz="1600" spc="-1" strike="noStrike">
              <a:latin typeface="Arial"/>
            </a:endParaRPr>
          </a:p>
          <a:p>
            <a:pPr marL="216000" indent="-216000">
              <a:lnSpc>
                <a:spcPct val="100000"/>
              </a:lnSpc>
              <a:buClr>
                <a:srgbClr val="000000"/>
              </a:buClr>
              <a:buSzPct val="45000"/>
              <a:buFont typeface="Wingdings" charset="2"/>
              <a:buChar char=""/>
            </a:pPr>
            <a:r>
              <a:rPr b="0" lang="en-US" sz="1600" spc="-1" strike="noStrike">
                <a:solidFill>
                  <a:srgbClr val="000000"/>
                </a:solidFill>
                <a:latin typeface="Times New Roman"/>
                <a:ea typeface="DejaVu Sans"/>
              </a:rPr>
              <a:t>Load different light types and show related light controls by maintaining state to reflect accurately on the UI</a:t>
            </a:r>
            <a:endParaRPr b="0" lang="en-IN" sz="1600" spc="-1" strike="noStrike">
              <a:latin typeface="Arial"/>
            </a:endParaRPr>
          </a:p>
          <a:p>
            <a:pPr marL="216000" indent="-216000">
              <a:lnSpc>
                <a:spcPct val="100000"/>
              </a:lnSpc>
              <a:buClr>
                <a:srgbClr val="000000"/>
              </a:buClr>
              <a:buSzPct val="45000"/>
              <a:buFont typeface="Wingdings" charset="2"/>
              <a:buChar char=""/>
            </a:pPr>
            <a:r>
              <a:rPr b="0" lang="en-US" sz="1600" spc="-1" strike="noStrike">
                <a:solidFill>
                  <a:srgbClr val="000000"/>
                </a:solidFill>
                <a:latin typeface="Times New Roman"/>
                <a:ea typeface="DejaVu Sans"/>
              </a:rPr>
              <a:t>Implement arrangement features</a:t>
            </a:r>
            <a:endParaRPr b="0" lang="en-IN" sz="1600" spc="-1" strike="noStrike">
              <a:latin typeface="Arial"/>
            </a:endParaRPr>
          </a:p>
          <a:p>
            <a:pPr marL="216000" indent="-216000">
              <a:lnSpc>
                <a:spcPct val="100000"/>
              </a:lnSpc>
              <a:buClr>
                <a:srgbClr val="000000"/>
              </a:buClr>
              <a:buSzPct val="45000"/>
              <a:buFont typeface="Wingdings" charset="2"/>
              <a:buChar char=""/>
            </a:pPr>
            <a:r>
              <a:rPr b="0" lang="en-US" sz="1600" spc="-1" strike="noStrike">
                <a:solidFill>
                  <a:srgbClr val="000000"/>
                </a:solidFill>
                <a:latin typeface="Times New Roman"/>
                <a:ea typeface="DejaVu Sans"/>
              </a:rPr>
              <a:t>Implement measurements features</a:t>
            </a:r>
            <a:endParaRPr b="0" lang="en-IN" sz="1600" spc="-1" strike="noStrike">
              <a:latin typeface="Arial"/>
            </a:endParaRPr>
          </a:p>
          <a:p>
            <a:pPr marL="216000" indent="-216000">
              <a:lnSpc>
                <a:spcPct val="100000"/>
              </a:lnSpc>
              <a:buClr>
                <a:srgbClr val="000000"/>
              </a:buClr>
              <a:buSzPct val="45000"/>
              <a:buFont typeface="Wingdings" charset="2"/>
              <a:buChar char=""/>
            </a:pPr>
            <a:r>
              <a:rPr b="0" lang="en-US" sz="1600" spc="-1" strike="noStrike">
                <a:solidFill>
                  <a:srgbClr val="000000"/>
                </a:solidFill>
                <a:latin typeface="Times New Roman"/>
                <a:ea typeface="DejaVu Sans"/>
              </a:rPr>
              <a:t>Implement HD Render feature</a:t>
            </a:r>
            <a:endParaRPr b="0" lang="en-IN" sz="1600" spc="-1" strike="noStrike">
              <a:latin typeface="Arial"/>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2" name="Title 18"/>
          <p:cNvSpPr/>
          <p:nvPr/>
        </p:nvSpPr>
        <p:spPr>
          <a:xfrm>
            <a:off x="3240000" y="2472480"/>
            <a:ext cx="5201640" cy="327852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a:bodyPr>
          <a:p>
            <a:pPr>
              <a:lnSpc>
                <a:spcPct val="100000"/>
              </a:lnSpc>
              <a:spcAft>
                <a:spcPts val="1054"/>
              </a:spcAft>
              <a:buNone/>
              <a:tabLst>
                <a:tab algn="l" pos="0"/>
              </a:tabLst>
            </a:pPr>
            <a:endParaRPr b="0" lang="en-IN" sz="1600" spc="-1" strike="noStrike">
              <a:latin typeface="Arial"/>
            </a:endParaRPr>
          </a:p>
          <a:p>
            <a:pPr algn="ctr">
              <a:lnSpc>
                <a:spcPct val="100000"/>
              </a:lnSpc>
              <a:buNone/>
              <a:tabLst>
                <a:tab algn="l" pos="0"/>
              </a:tabLst>
            </a:pPr>
            <a:endParaRPr b="0" lang="en-IN" sz="3200" spc="-1" strike="noStrike">
              <a:latin typeface="Arial"/>
            </a:endParaRPr>
          </a:p>
        </p:txBody>
      </p:sp>
      <p:sp>
        <p:nvSpPr>
          <p:cNvPr id="113" name=""/>
          <p:cNvSpPr/>
          <p:nvPr/>
        </p:nvSpPr>
        <p:spPr>
          <a:xfrm>
            <a:off x="4821120" y="3058200"/>
            <a:ext cx="1788840" cy="2103120"/>
          </a:xfrm>
          <a:prstGeom prst="rect">
            <a:avLst/>
          </a:prstGeom>
          <a:noFill/>
          <a:ln w="0">
            <a:noFill/>
          </a:ln>
        </p:spPr>
        <p:style>
          <a:lnRef idx="0"/>
          <a:fillRef idx="0"/>
          <a:effectRef idx="0"/>
          <a:fontRef idx="minor"/>
        </p:style>
        <p:txBody>
          <a:bodyPr lIns="90000" rIns="90000" tIns="45000" bIns="45000" anchor="ctr">
            <a:noAutofit/>
          </a:bodyPr>
          <a:p>
            <a:pPr marL="216000" indent="-216000">
              <a:lnSpc>
                <a:spcPct val="100000"/>
              </a:lnSpc>
              <a:spcAft>
                <a:spcPts val="1054"/>
              </a:spcAft>
              <a:buClr>
                <a:srgbClr val="000000"/>
              </a:buClr>
              <a:buSzPct val="45000"/>
              <a:buFont typeface="Wingdings" charset="2"/>
              <a:buChar char=""/>
              <a:tabLst>
                <a:tab algn="l" pos="0"/>
              </a:tabLst>
            </a:pPr>
            <a:r>
              <a:rPr b="0" lang="en-IN" sz="1600" spc="-1" strike="noStrike">
                <a:solidFill>
                  <a:srgbClr val="000000"/>
                </a:solidFill>
                <a:latin typeface="Times New Roman"/>
                <a:ea typeface="DejaVu Sans"/>
              </a:rPr>
              <a:t>Threejs</a:t>
            </a:r>
            <a:endParaRPr b="0" lang="en-IN" sz="1600" spc="-1" strike="noStrike">
              <a:latin typeface="Arial"/>
            </a:endParaRPr>
          </a:p>
          <a:p>
            <a:pPr marL="216000" indent="-216000">
              <a:lnSpc>
                <a:spcPct val="100000"/>
              </a:lnSpc>
              <a:spcAft>
                <a:spcPts val="1054"/>
              </a:spcAft>
              <a:buClr>
                <a:srgbClr val="000000"/>
              </a:buClr>
              <a:buSzPct val="45000"/>
              <a:buFont typeface="Wingdings" charset="2"/>
              <a:buChar char=""/>
              <a:tabLst>
                <a:tab algn="l" pos="0"/>
              </a:tabLst>
            </a:pPr>
            <a:r>
              <a:rPr b="0" lang="en-IN" sz="1600" spc="-1" strike="noStrike">
                <a:solidFill>
                  <a:srgbClr val="000000"/>
                </a:solidFill>
                <a:latin typeface="Times New Roman"/>
                <a:ea typeface="DejaVu Sans"/>
              </a:rPr>
              <a:t>Typescript</a:t>
            </a:r>
            <a:endParaRPr b="0" lang="en-IN" sz="1600" spc="-1" strike="noStrike">
              <a:latin typeface="Arial"/>
            </a:endParaRPr>
          </a:p>
          <a:p>
            <a:pPr marL="216000" indent="-216000">
              <a:lnSpc>
                <a:spcPct val="100000"/>
              </a:lnSpc>
              <a:spcAft>
                <a:spcPts val="1054"/>
              </a:spcAft>
              <a:buClr>
                <a:srgbClr val="000000"/>
              </a:buClr>
              <a:buSzPct val="45000"/>
              <a:buFont typeface="Wingdings" charset="2"/>
              <a:buChar char=""/>
              <a:tabLst>
                <a:tab algn="l" pos="0"/>
              </a:tabLst>
            </a:pPr>
            <a:r>
              <a:rPr b="0" lang="en-IN" sz="1600" spc="-1" strike="noStrike">
                <a:solidFill>
                  <a:srgbClr val="000000"/>
                </a:solidFill>
                <a:latin typeface="Times New Roman"/>
                <a:ea typeface="DejaVu Sans"/>
              </a:rPr>
              <a:t>React</a:t>
            </a:r>
            <a:endParaRPr b="0" lang="en-IN" sz="1600" spc="-1" strike="noStrike">
              <a:latin typeface="Arial"/>
            </a:endParaRPr>
          </a:p>
          <a:p>
            <a:pPr marL="216000" indent="-216000">
              <a:lnSpc>
                <a:spcPct val="100000"/>
              </a:lnSpc>
              <a:spcAft>
                <a:spcPts val="1054"/>
              </a:spcAft>
              <a:buClr>
                <a:srgbClr val="000000"/>
              </a:buClr>
              <a:buSzPct val="45000"/>
              <a:buFont typeface="Wingdings" charset="2"/>
              <a:buChar char=""/>
              <a:tabLst>
                <a:tab algn="l" pos="0"/>
              </a:tabLst>
            </a:pPr>
            <a:r>
              <a:rPr b="0" lang="en-IN" sz="1600" spc="-1" strike="noStrike">
                <a:solidFill>
                  <a:srgbClr val="000000"/>
                </a:solidFill>
                <a:latin typeface="Times New Roman"/>
                <a:ea typeface="DejaVu Sans"/>
              </a:rPr>
              <a:t>Redux</a:t>
            </a:r>
            <a:endParaRPr b="0" lang="en-IN" sz="1600" spc="-1" strike="noStrike">
              <a:latin typeface="Arial"/>
            </a:endParaRPr>
          </a:p>
          <a:p>
            <a:pPr marL="216000" indent="-216000">
              <a:lnSpc>
                <a:spcPct val="100000"/>
              </a:lnSpc>
              <a:spcAft>
                <a:spcPts val="1054"/>
              </a:spcAft>
              <a:buClr>
                <a:srgbClr val="000000"/>
              </a:buClr>
              <a:buSzPct val="45000"/>
              <a:buFont typeface="Wingdings" charset="2"/>
              <a:buChar char=""/>
              <a:tabLst>
                <a:tab algn="l" pos="0"/>
              </a:tabLst>
            </a:pPr>
            <a:r>
              <a:rPr b="0" lang="en-IN" sz="1600" spc="-1" strike="noStrike">
                <a:solidFill>
                  <a:srgbClr val="000000"/>
                </a:solidFill>
                <a:latin typeface="Times New Roman"/>
                <a:ea typeface="DejaVu Sans"/>
              </a:rPr>
              <a:t>MUI</a:t>
            </a:r>
            <a:endParaRPr b="0" lang="en-IN" sz="1600" spc="-1" strike="noStrike">
              <a:latin typeface="Arial"/>
            </a:endParaRPr>
          </a:p>
        </p:txBody>
      </p:sp>
      <p:sp>
        <p:nvSpPr>
          <p:cNvPr id="114" name="Title 8"/>
          <p:cNvSpPr/>
          <p:nvPr/>
        </p:nvSpPr>
        <p:spPr>
          <a:xfrm>
            <a:off x="3240000" y="711000"/>
            <a:ext cx="6110640" cy="89964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a:bodyPr>
          <a:p>
            <a:pPr algn="ctr">
              <a:lnSpc>
                <a:spcPct val="100000"/>
              </a:lnSpc>
              <a:buNone/>
            </a:pPr>
            <a:r>
              <a:rPr b="0" lang="en-IN" sz="3200" spc="-1" strike="noStrike">
                <a:solidFill>
                  <a:srgbClr val="000000"/>
                </a:solidFill>
                <a:latin typeface="Times New Roman"/>
                <a:ea typeface="DejaVu Sans"/>
              </a:rPr>
              <a:t>Major Technologies</a:t>
            </a:r>
            <a:endParaRPr b="0" lang="en-IN" sz="3200" spc="-1" strike="noStrike">
              <a:latin typeface="Arial"/>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15" name="" descr=""/>
          <p:cNvPicPr/>
          <p:nvPr/>
        </p:nvPicPr>
        <p:blipFill>
          <a:blip r:embed="rId1"/>
          <a:stretch/>
        </p:blipFill>
        <p:spPr>
          <a:xfrm>
            <a:off x="818640" y="1980000"/>
            <a:ext cx="5481000" cy="4103280"/>
          </a:xfrm>
          <a:prstGeom prst="rect">
            <a:avLst/>
          </a:prstGeom>
          <a:ln w="0">
            <a:noFill/>
          </a:ln>
        </p:spPr>
      </p:pic>
      <p:sp>
        <p:nvSpPr>
          <p:cNvPr id="116" name="Title 1"/>
          <p:cNvSpPr/>
          <p:nvPr/>
        </p:nvSpPr>
        <p:spPr>
          <a:xfrm>
            <a:off x="3512520" y="531000"/>
            <a:ext cx="4866840" cy="89964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a:bodyPr>
          <a:p>
            <a:pPr algn="ctr">
              <a:lnSpc>
                <a:spcPct val="100000"/>
              </a:lnSpc>
              <a:buNone/>
            </a:pPr>
            <a:r>
              <a:rPr b="0" lang="en-IN" sz="3600" spc="-1" strike="noStrike">
                <a:solidFill>
                  <a:srgbClr val="000000"/>
                </a:solidFill>
                <a:latin typeface="Times New Roman"/>
                <a:ea typeface="DejaVu Sans"/>
              </a:rPr>
              <a:t>Threejs</a:t>
            </a:r>
            <a:endParaRPr b="0" lang="en-IN" sz="3600" spc="-1" strike="noStrike">
              <a:latin typeface="Arial"/>
            </a:endParaRPr>
          </a:p>
        </p:txBody>
      </p:sp>
      <p:pic>
        <p:nvPicPr>
          <p:cNvPr id="117" name="" descr=""/>
          <p:cNvPicPr/>
          <p:nvPr/>
        </p:nvPicPr>
        <p:blipFill>
          <a:blip r:embed="rId2"/>
          <a:stretch/>
        </p:blipFill>
        <p:spPr>
          <a:xfrm>
            <a:off x="7020000" y="1980000"/>
            <a:ext cx="3893040" cy="4121640"/>
          </a:xfrm>
          <a:prstGeom prst="rect">
            <a:avLst/>
          </a:prstGeom>
          <a:ln w="0">
            <a:noFill/>
          </a:ln>
        </p:spPr>
      </p:pic>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8" name=""/>
          <p:cNvSpPr/>
          <p:nvPr/>
        </p:nvSpPr>
        <p:spPr>
          <a:xfrm>
            <a:off x="2340000" y="2160000"/>
            <a:ext cx="8628840" cy="3948840"/>
          </a:xfrm>
          <a:custGeom>
            <a:avLst/>
            <a:gdLst/>
            <a:ahLst/>
            <a:rect l="l" t="t" r="r" b="b"/>
            <a:pathLst>
              <a:path w="47125" h="21600">
                <a:moveTo>
                  <a:pt x="3600" y="0"/>
                </a:moveTo>
                <a:arcTo wR="3600" hR="3600" stAng="16200000" swAng="-5400000"/>
                <a:lnTo>
                  <a:pt x="0" y="18000"/>
                </a:lnTo>
                <a:arcTo wR="3600" hR="3600" stAng="10800000" swAng="-5400000"/>
                <a:lnTo>
                  <a:pt x="43525" y="21600"/>
                </a:lnTo>
                <a:arcTo wR="21925" hR="3600" stAng="5400000" swAng="5400000"/>
                <a:lnTo>
                  <a:pt x="21600" y="3600"/>
                </a:lnTo>
                <a:arcTo wR="21925" hR="3600" stAng="10800000" swAng="5400000"/>
                <a:close/>
              </a:path>
            </a:pathLst>
          </a:custGeom>
          <a:gradFill rotWithShape="0">
            <a:gsLst>
              <a:gs pos="0">
                <a:srgbClr val="ffd7d7"/>
              </a:gs>
              <a:gs pos="100000">
                <a:srgbClr val="ffffff"/>
              </a:gs>
            </a:gsLst>
            <a:lin ang="3600000"/>
          </a:gradFill>
          <a:ln w="0">
            <a:noFill/>
          </a:ln>
        </p:spPr>
        <p:style>
          <a:lnRef idx="0"/>
          <a:fillRef idx="0"/>
          <a:effectRef idx="0"/>
          <a:fontRef idx="minor"/>
        </p:style>
      </p:sp>
      <p:sp>
        <p:nvSpPr>
          <p:cNvPr id="119" name=""/>
          <p:cNvSpPr/>
          <p:nvPr/>
        </p:nvSpPr>
        <p:spPr>
          <a:xfrm>
            <a:off x="2880000" y="3600000"/>
            <a:ext cx="3228840" cy="1563120"/>
          </a:xfrm>
          <a:prstGeom prst="rect">
            <a:avLst/>
          </a:prstGeom>
          <a:noFill/>
          <a:ln w="0">
            <a:noFill/>
          </a:ln>
        </p:spPr>
        <p:style>
          <a:lnRef idx="0"/>
          <a:fillRef idx="0"/>
          <a:effectRef idx="0"/>
          <a:fontRef idx="minor"/>
        </p:style>
        <p:txBody>
          <a:bodyPr lIns="90000" rIns="90000" tIns="45000" bIns="45000" anchor="ctr">
            <a:noAutofit/>
          </a:bodyPr>
          <a:p>
            <a:pPr marL="216000" indent="-216000">
              <a:lnSpc>
                <a:spcPct val="100000"/>
              </a:lnSpc>
              <a:spcAft>
                <a:spcPts val="1054"/>
              </a:spcAft>
              <a:buClr>
                <a:srgbClr val="000000"/>
              </a:buClr>
              <a:buSzPct val="45000"/>
              <a:buFont typeface="Wingdings" charset="2"/>
              <a:buChar char=""/>
              <a:tabLst>
                <a:tab algn="l" pos="0"/>
              </a:tabLst>
            </a:pPr>
            <a:r>
              <a:rPr b="0" lang="en-IN" sz="1600" spc="-1" strike="noStrike">
                <a:solidFill>
                  <a:srgbClr val="000000"/>
                </a:solidFill>
                <a:latin typeface="Times New Roman"/>
                <a:ea typeface="DejaVu Sans"/>
              </a:rPr>
              <a:t>Static Typing</a:t>
            </a:r>
            <a:endParaRPr b="0" lang="en-IN" sz="1600" spc="-1" strike="noStrike">
              <a:latin typeface="Arial"/>
            </a:endParaRPr>
          </a:p>
          <a:p>
            <a:pPr marL="216000" indent="-216000">
              <a:lnSpc>
                <a:spcPct val="100000"/>
              </a:lnSpc>
              <a:spcAft>
                <a:spcPts val="1054"/>
              </a:spcAft>
              <a:buClr>
                <a:srgbClr val="000000"/>
              </a:buClr>
              <a:buSzPct val="45000"/>
              <a:buFont typeface="Wingdings" charset="2"/>
              <a:buChar char=""/>
              <a:tabLst>
                <a:tab algn="l" pos="0"/>
              </a:tabLst>
            </a:pPr>
            <a:r>
              <a:rPr b="0" lang="en-IN" sz="1600" spc="-1" strike="noStrike">
                <a:solidFill>
                  <a:srgbClr val="000000"/>
                </a:solidFill>
                <a:latin typeface="Times New Roman"/>
                <a:ea typeface="DejaVu Sans"/>
              </a:rPr>
              <a:t>JavaScript Compatibility</a:t>
            </a:r>
            <a:endParaRPr b="0" lang="en-IN" sz="1600" spc="-1" strike="noStrike">
              <a:latin typeface="Arial"/>
            </a:endParaRPr>
          </a:p>
          <a:p>
            <a:pPr marL="216000" indent="-216000">
              <a:lnSpc>
                <a:spcPct val="100000"/>
              </a:lnSpc>
              <a:spcAft>
                <a:spcPts val="1054"/>
              </a:spcAft>
              <a:buClr>
                <a:srgbClr val="000000"/>
              </a:buClr>
              <a:buSzPct val="45000"/>
              <a:buFont typeface="Wingdings" charset="2"/>
              <a:buChar char=""/>
              <a:tabLst>
                <a:tab algn="l" pos="0"/>
              </a:tabLst>
            </a:pPr>
            <a:r>
              <a:rPr b="0" lang="en-IN" sz="1600" spc="-1" strike="noStrike">
                <a:solidFill>
                  <a:srgbClr val="000000"/>
                </a:solidFill>
                <a:latin typeface="Times New Roman"/>
                <a:ea typeface="DejaVu Sans"/>
              </a:rPr>
              <a:t>Improved Code Readability</a:t>
            </a:r>
            <a:endParaRPr b="0" lang="en-IN" sz="1600" spc="-1" strike="noStrike">
              <a:latin typeface="Arial"/>
            </a:endParaRPr>
          </a:p>
          <a:p>
            <a:pPr>
              <a:lnSpc>
                <a:spcPct val="100000"/>
              </a:lnSpc>
              <a:spcAft>
                <a:spcPts val="1054"/>
              </a:spcAft>
              <a:buNone/>
              <a:tabLst>
                <a:tab algn="l" pos="0"/>
              </a:tabLst>
            </a:pPr>
            <a:endParaRPr b="0" lang="en-IN" sz="1600" spc="-1" strike="noStrike">
              <a:latin typeface="Arial"/>
            </a:endParaRPr>
          </a:p>
        </p:txBody>
      </p:sp>
      <p:pic>
        <p:nvPicPr>
          <p:cNvPr id="120" name="" descr=""/>
          <p:cNvPicPr/>
          <p:nvPr/>
        </p:nvPicPr>
        <p:blipFill>
          <a:blip r:embed="rId1"/>
          <a:stretch/>
        </p:blipFill>
        <p:spPr>
          <a:xfrm>
            <a:off x="5745600" y="2589840"/>
            <a:ext cx="4863240" cy="3339000"/>
          </a:xfrm>
          <a:prstGeom prst="rect">
            <a:avLst/>
          </a:prstGeom>
          <a:ln w="0">
            <a:noFill/>
          </a:ln>
        </p:spPr>
      </p:pic>
      <p:sp>
        <p:nvSpPr>
          <p:cNvPr id="121" name="Title 9"/>
          <p:cNvSpPr/>
          <p:nvPr/>
        </p:nvSpPr>
        <p:spPr>
          <a:xfrm>
            <a:off x="3420000" y="540000"/>
            <a:ext cx="6110640" cy="89964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a:bodyPr>
          <a:p>
            <a:pPr algn="ctr">
              <a:lnSpc>
                <a:spcPct val="100000"/>
              </a:lnSpc>
              <a:buNone/>
            </a:pPr>
            <a:r>
              <a:rPr b="0" lang="en-IN" sz="3600" spc="-1" strike="noStrike">
                <a:solidFill>
                  <a:srgbClr val="000000"/>
                </a:solidFill>
                <a:latin typeface="Times New Roman"/>
                <a:ea typeface="DejaVu Sans"/>
              </a:rPr>
              <a:t>TypeScript</a:t>
            </a:r>
            <a:endParaRPr b="0" lang="en-IN" sz="3600" spc="-1" strike="noStrike">
              <a:latin typeface="Arial"/>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2" name="Title 33"/>
          <p:cNvSpPr/>
          <p:nvPr/>
        </p:nvSpPr>
        <p:spPr>
          <a:xfrm>
            <a:off x="721080" y="1801080"/>
            <a:ext cx="10617480" cy="485748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a:bodyPr>
          <a:p>
            <a:pPr>
              <a:lnSpc>
                <a:spcPct val="100000"/>
              </a:lnSpc>
              <a:spcAft>
                <a:spcPts val="1054"/>
              </a:spcAft>
              <a:buNone/>
              <a:tabLst>
                <a:tab algn="l" pos="0"/>
              </a:tabLst>
            </a:pPr>
            <a:endParaRPr b="0" lang="en-IN" sz="1600" spc="-1" strike="noStrike">
              <a:latin typeface="Arial"/>
            </a:endParaRPr>
          </a:p>
          <a:p>
            <a:pPr algn="ctr">
              <a:lnSpc>
                <a:spcPct val="100000"/>
              </a:lnSpc>
              <a:buNone/>
              <a:tabLst>
                <a:tab algn="l" pos="0"/>
              </a:tabLst>
            </a:pPr>
            <a:endParaRPr b="0" lang="en-IN" sz="3200" spc="-1" strike="noStrike">
              <a:latin typeface="Arial"/>
            </a:endParaRPr>
          </a:p>
        </p:txBody>
      </p:sp>
      <p:sp>
        <p:nvSpPr>
          <p:cNvPr id="123" name=""/>
          <p:cNvSpPr/>
          <p:nvPr/>
        </p:nvSpPr>
        <p:spPr>
          <a:xfrm>
            <a:off x="1080000" y="1260000"/>
            <a:ext cx="10437480" cy="6190920"/>
          </a:xfrm>
          <a:prstGeom prst="rect">
            <a:avLst/>
          </a:prstGeom>
          <a:noFill/>
          <a:ln w="0">
            <a:noFill/>
          </a:ln>
        </p:spPr>
        <p:style>
          <a:lnRef idx="0"/>
          <a:fillRef idx="0"/>
          <a:effectRef idx="0"/>
          <a:fontRef idx="minor"/>
        </p:style>
        <p:txBody>
          <a:bodyPr lIns="90000" rIns="90000" tIns="45000" bIns="45000" anchor="ctr">
            <a:noAutofit/>
          </a:bodyPr>
          <a:p>
            <a:pPr marL="216000" indent="-216000">
              <a:lnSpc>
                <a:spcPct val="100000"/>
              </a:lnSpc>
              <a:spcAft>
                <a:spcPts val="1054"/>
              </a:spcAft>
              <a:buClr>
                <a:srgbClr val="000000"/>
              </a:buClr>
              <a:buSzPct val="45000"/>
              <a:buFont typeface="Wingdings" charset="2"/>
              <a:buChar char=""/>
              <a:tabLst>
                <a:tab algn="l" pos="0"/>
              </a:tabLst>
            </a:pPr>
            <a:r>
              <a:rPr b="1" lang="en-IN" sz="1200" spc="-1" strike="noStrike">
                <a:solidFill>
                  <a:srgbClr val="000000"/>
                </a:solidFill>
                <a:latin typeface="Times New Roman"/>
                <a:ea typeface="DejaVu Sans"/>
              </a:rPr>
              <a:t>why js popular?</a:t>
            </a:r>
            <a:endParaRPr b="0" lang="en-IN" sz="1200" spc="-1" strike="noStrike">
              <a:latin typeface="Arial"/>
            </a:endParaRPr>
          </a:p>
          <a:p>
            <a:pPr lvl="1" marL="432000" indent="-216000">
              <a:lnSpc>
                <a:spcPct val="100000"/>
              </a:lnSpc>
              <a:spcAft>
                <a:spcPts val="1054"/>
              </a:spcAft>
              <a:buClr>
                <a:srgbClr val="000000"/>
              </a:buClr>
              <a:buSzPct val="45000"/>
              <a:buFont typeface="Wingdings" charset="2"/>
              <a:buChar char=""/>
              <a:tabLst>
                <a:tab algn="l" pos="0"/>
              </a:tabLst>
            </a:pPr>
            <a:r>
              <a:rPr b="0" lang="en-IN" sz="1200" spc="-1" strike="noStrike">
                <a:solidFill>
                  <a:srgbClr val="000000"/>
                </a:solidFill>
                <a:latin typeface="Times New Roman"/>
                <a:ea typeface="DejaVu Sans"/>
              </a:rPr>
              <a:t>JavaScript is the only programming language that is natively supported by all web browsers</a:t>
            </a:r>
            <a:endParaRPr b="0" lang="en-IN" sz="1200" spc="-1" strike="noStrike">
              <a:latin typeface="Arial"/>
            </a:endParaRPr>
          </a:p>
          <a:p>
            <a:pPr lvl="1" marL="432000" indent="-216000">
              <a:lnSpc>
                <a:spcPct val="100000"/>
              </a:lnSpc>
              <a:spcAft>
                <a:spcPts val="1054"/>
              </a:spcAft>
              <a:buClr>
                <a:srgbClr val="000000"/>
              </a:buClr>
              <a:buSzPct val="45000"/>
              <a:buFont typeface="Wingdings" charset="2"/>
              <a:buChar char=""/>
              <a:tabLst>
                <a:tab algn="l" pos="0"/>
              </a:tabLst>
            </a:pPr>
            <a:r>
              <a:rPr b="0" lang="en-IN" sz="1200" spc="-1" strike="noStrike">
                <a:solidFill>
                  <a:srgbClr val="000000"/>
                </a:solidFill>
                <a:latin typeface="Times New Roman"/>
                <a:ea typeface="DejaVu Sans"/>
              </a:rPr>
              <a:t>JavaScript is designed to handle events and asynchronous operations (like handling multiple tasks simultaneously), which is crucial for creating dynamic and responsive web applications.</a:t>
            </a:r>
            <a:endParaRPr b="0" lang="en-IN" sz="1200" spc="-1" strike="noStrike">
              <a:latin typeface="Arial"/>
            </a:endParaRPr>
          </a:p>
          <a:p>
            <a:pPr lvl="1" marL="432000" indent="-216000">
              <a:lnSpc>
                <a:spcPct val="100000"/>
              </a:lnSpc>
              <a:spcAft>
                <a:spcPts val="1054"/>
              </a:spcAft>
              <a:buClr>
                <a:srgbClr val="000000"/>
              </a:buClr>
              <a:buSzPct val="45000"/>
              <a:buFont typeface="Wingdings" charset="2"/>
              <a:buChar char=""/>
              <a:tabLst>
                <a:tab algn="l" pos="0"/>
              </a:tabLst>
            </a:pPr>
            <a:r>
              <a:rPr b="0" lang="en-IN" sz="1200" spc="-1" strike="noStrike">
                <a:solidFill>
                  <a:srgbClr val="000000"/>
                </a:solidFill>
                <a:latin typeface="Times New Roman"/>
                <a:ea typeface="DejaVu Sans"/>
              </a:rPr>
              <a:t>JavaScript can be used for both front-end and back-end development and it can be used to build cross-platform applications</a:t>
            </a:r>
            <a:endParaRPr b="0" lang="en-IN" sz="1200" spc="-1" strike="noStrike">
              <a:latin typeface="Arial"/>
            </a:endParaRPr>
          </a:p>
          <a:p>
            <a:pPr marL="216000" indent="-216000">
              <a:lnSpc>
                <a:spcPct val="100000"/>
              </a:lnSpc>
              <a:spcAft>
                <a:spcPts val="1054"/>
              </a:spcAft>
              <a:buClr>
                <a:srgbClr val="000000"/>
              </a:buClr>
              <a:buSzPct val="45000"/>
              <a:buFont typeface="Wingdings" charset="2"/>
              <a:buChar char=""/>
              <a:tabLst>
                <a:tab algn="l" pos="0"/>
              </a:tabLst>
            </a:pPr>
            <a:r>
              <a:rPr b="1" lang="en-IN" sz="1200" spc="-1" strike="noStrike">
                <a:solidFill>
                  <a:srgbClr val="000000"/>
                </a:solidFill>
                <a:latin typeface="Times New Roman"/>
                <a:ea typeface="DejaVu Sans"/>
              </a:rPr>
              <a:t>why is async not in c/other languages</a:t>
            </a:r>
            <a:endParaRPr b="0" lang="en-IN" sz="1200" spc="-1" strike="noStrike">
              <a:latin typeface="Arial"/>
            </a:endParaRPr>
          </a:p>
          <a:p>
            <a:pPr lvl="1" marL="432000" indent="-216000">
              <a:lnSpc>
                <a:spcPct val="100000"/>
              </a:lnSpc>
              <a:spcAft>
                <a:spcPts val="1054"/>
              </a:spcAft>
              <a:buClr>
                <a:srgbClr val="000000"/>
              </a:buClr>
              <a:buSzPct val="45000"/>
              <a:buFont typeface="Wingdings" charset="2"/>
              <a:buChar char=""/>
              <a:tabLst>
                <a:tab algn="l" pos="0"/>
              </a:tabLst>
            </a:pPr>
            <a:r>
              <a:rPr b="0" lang="en-IN" sz="1200" spc="-1" strike="noStrike">
                <a:solidFill>
                  <a:srgbClr val="000000"/>
                </a:solidFill>
                <a:latin typeface="Times New Roman"/>
                <a:ea typeface="DejaVu Sans"/>
              </a:rPr>
              <a:t>Languages like C were designed to be close to the hardware, prioritizing performance and control. Asynchronous programming often introduces overheads, which was initially considered unacceptable.</a:t>
            </a:r>
            <a:endParaRPr b="0" lang="en-IN" sz="1200" spc="-1" strike="noStrike">
              <a:latin typeface="Arial"/>
            </a:endParaRPr>
          </a:p>
          <a:p>
            <a:pPr lvl="1" marL="432000" indent="-216000">
              <a:lnSpc>
                <a:spcPct val="100000"/>
              </a:lnSpc>
              <a:spcAft>
                <a:spcPts val="1054"/>
              </a:spcAft>
              <a:buClr>
                <a:srgbClr val="000000"/>
              </a:buClr>
              <a:buSzPct val="45000"/>
              <a:buFont typeface="Wingdings" charset="2"/>
              <a:buChar char=""/>
              <a:tabLst>
                <a:tab algn="l" pos="0"/>
              </a:tabLst>
            </a:pPr>
            <a:r>
              <a:rPr b="0" lang="en-IN" sz="1200" spc="-1" strike="noStrike">
                <a:solidFill>
                  <a:srgbClr val="000000"/>
                </a:solidFill>
                <a:latin typeface="Times New Roman"/>
                <a:ea typeface="DejaVu Sans"/>
              </a:rPr>
              <a:t>These languages were predominantly procedural, making it less intuitive to express asynchronous concepts.</a:t>
            </a:r>
            <a:endParaRPr b="0" lang="en-IN" sz="1200" spc="-1" strike="noStrike">
              <a:latin typeface="Arial"/>
            </a:endParaRPr>
          </a:p>
          <a:p>
            <a:pPr lvl="1" marL="432000" indent="-216000">
              <a:lnSpc>
                <a:spcPct val="100000"/>
              </a:lnSpc>
              <a:spcAft>
                <a:spcPts val="1054"/>
              </a:spcAft>
              <a:buClr>
                <a:srgbClr val="000000"/>
              </a:buClr>
              <a:buSzPct val="45000"/>
              <a:buFont typeface="Wingdings" charset="2"/>
              <a:buChar char=""/>
              <a:tabLst>
                <a:tab algn="l" pos="0"/>
              </a:tabLst>
            </a:pPr>
            <a:r>
              <a:rPr b="0" lang="en-IN" sz="1200" spc="-1" strike="noStrike">
                <a:solidFill>
                  <a:srgbClr val="000000"/>
                </a:solidFill>
                <a:latin typeface="Times New Roman"/>
                <a:ea typeface="DejaVu Sans"/>
              </a:rPr>
              <a:t>While threads can be used for concurrency, they're often inefficient for I/O-bound tasks, which is a primary use case for asynchronous programming.</a:t>
            </a:r>
            <a:endParaRPr b="0" lang="en-IN" sz="1200" spc="-1" strike="noStrike">
              <a:latin typeface="Arial"/>
            </a:endParaRPr>
          </a:p>
          <a:p>
            <a:pPr marL="216000" indent="-216000">
              <a:lnSpc>
                <a:spcPct val="100000"/>
              </a:lnSpc>
              <a:spcAft>
                <a:spcPts val="1054"/>
              </a:spcAft>
              <a:buClr>
                <a:srgbClr val="000000"/>
              </a:buClr>
              <a:buSzPct val="45000"/>
              <a:buFont typeface="Wingdings" charset="2"/>
              <a:buChar char=""/>
              <a:tabLst>
                <a:tab algn="l" pos="0"/>
              </a:tabLst>
            </a:pPr>
            <a:r>
              <a:rPr b="1" lang="en-IN" sz="1200" spc="-1" strike="noStrike">
                <a:solidFill>
                  <a:srgbClr val="000000"/>
                </a:solidFill>
                <a:latin typeface="Times New Roman"/>
                <a:ea typeface="DejaVu Sans"/>
              </a:rPr>
              <a:t>why scripting language on the web</a:t>
            </a:r>
            <a:endParaRPr b="0" lang="en-IN" sz="1200" spc="-1" strike="noStrike">
              <a:latin typeface="Arial"/>
            </a:endParaRPr>
          </a:p>
          <a:p>
            <a:pPr lvl="1" marL="432000" indent="-216000">
              <a:lnSpc>
                <a:spcPct val="100000"/>
              </a:lnSpc>
              <a:spcAft>
                <a:spcPts val="1054"/>
              </a:spcAft>
              <a:buClr>
                <a:srgbClr val="000000"/>
              </a:buClr>
              <a:buSzPct val="45000"/>
              <a:buFont typeface="Wingdings" charset="2"/>
              <a:buChar char=""/>
              <a:tabLst>
                <a:tab algn="l" pos="0"/>
              </a:tabLst>
            </a:pPr>
            <a:r>
              <a:rPr b="0" lang="en-IN" sz="1200" spc="-1" strike="noStrike">
                <a:solidFill>
                  <a:srgbClr val="000000"/>
                </a:solidFill>
                <a:latin typeface="Times New Roman"/>
                <a:ea typeface="DejaVu Sans"/>
              </a:rPr>
              <a:t>Cross-Platform Compatibility</a:t>
            </a:r>
            <a:endParaRPr b="0" lang="en-IN" sz="1200" spc="-1" strike="noStrike">
              <a:latin typeface="Arial"/>
            </a:endParaRPr>
          </a:p>
          <a:p>
            <a:pPr lvl="1" marL="432000" indent="-216000">
              <a:lnSpc>
                <a:spcPct val="100000"/>
              </a:lnSpc>
              <a:spcAft>
                <a:spcPts val="1054"/>
              </a:spcAft>
              <a:buClr>
                <a:srgbClr val="000000"/>
              </a:buClr>
              <a:buSzPct val="45000"/>
              <a:buFont typeface="Wingdings" charset="2"/>
              <a:buChar char=""/>
              <a:tabLst>
                <a:tab algn="l" pos="0"/>
              </a:tabLst>
            </a:pPr>
            <a:r>
              <a:rPr b="0" lang="en-IN" sz="1200" spc="-1" strike="noStrike">
                <a:solidFill>
                  <a:srgbClr val="000000"/>
                </a:solidFill>
                <a:latin typeface="Times New Roman"/>
                <a:ea typeface="DejaVu Sans"/>
              </a:rPr>
              <a:t>Scripting languages in web browsers run in a sandboxed environment, which restricts access to the underlying system and protects users from malicious code. This makes scripting languages safer for use in a web context.</a:t>
            </a:r>
            <a:endParaRPr b="0" lang="en-IN" sz="1200" spc="-1" strike="noStrike">
              <a:latin typeface="Arial"/>
            </a:endParaRPr>
          </a:p>
          <a:p>
            <a:pPr lvl="1" marL="432000" indent="-216000">
              <a:lnSpc>
                <a:spcPct val="100000"/>
              </a:lnSpc>
              <a:spcAft>
                <a:spcPts val="1054"/>
              </a:spcAft>
              <a:buClr>
                <a:srgbClr val="000000"/>
              </a:buClr>
              <a:buSzPct val="45000"/>
              <a:buFont typeface="Wingdings" charset="2"/>
              <a:buChar char=""/>
              <a:tabLst>
                <a:tab algn="l" pos="0"/>
              </a:tabLst>
            </a:pPr>
            <a:r>
              <a:rPr b="0" lang="en-IN" sz="1200" spc="-1" strike="noStrike">
                <a:solidFill>
                  <a:srgbClr val="000000"/>
                </a:solidFill>
                <a:latin typeface="Times New Roman"/>
                <a:ea typeface="DejaVu Sans"/>
              </a:rPr>
              <a:t>handle asynchronous tasks efficiently, which is essential for web applications that need to interact with servers, load data in the background, or handle multiple user events simultaneously.</a:t>
            </a:r>
            <a:endParaRPr b="0" lang="en-IN" sz="1200" spc="-1" strike="noStrike">
              <a:latin typeface="Arial"/>
            </a:endParaRPr>
          </a:p>
          <a:p>
            <a:pPr>
              <a:lnSpc>
                <a:spcPct val="100000"/>
              </a:lnSpc>
              <a:spcAft>
                <a:spcPts val="1054"/>
              </a:spcAft>
              <a:buNone/>
              <a:tabLst>
                <a:tab algn="l" pos="0"/>
              </a:tabLst>
            </a:pPr>
            <a:endParaRPr b="0" lang="en-IN" sz="1200" spc="-1" strike="noStrike">
              <a:latin typeface="Arial"/>
            </a:endParaRPr>
          </a:p>
        </p:txBody>
      </p:sp>
      <p:sp>
        <p:nvSpPr>
          <p:cNvPr id="124" name="Title 34"/>
          <p:cNvSpPr/>
          <p:nvPr/>
        </p:nvSpPr>
        <p:spPr>
          <a:xfrm>
            <a:off x="3240000" y="644400"/>
            <a:ext cx="6110640" cy="89964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a:bodyPr>
          <a:p>
            <a:pPr algn="ctr">
              <a:lnSpc>
                <a:spcPct val="100000"/>
              </a:lnSpc>
              <a:buNone/>
            </a:pPr>
            <a:r>
              <a:rPr b="0" lang="en-IN" sz="3200" spc="-1" strike="noStrike">
                <a:solidFill>
                  <a:srgbClr val="000000"/>
                </a:solidFill>
                <a:latin typeface="Times New Roman"/>
                <a:ea typeface="DejaVu Sans"/>
              </a:rPr>
              <a:t>Javascript</a:t>
            </a:r>
            <a:endParaRPr b="0" lang="en-IN" sz="3200" spc="-1" strike="noStrike">
              <a:latin typeface="Arial"/>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5" name="Title 24"/>
          <p:cNvSpPr/>
          <p:nvPr/>
        </p:nvSpPr>
        <p:spPr>
          <a:xfrm>
            <a:off x="900000" y="1800000"/>
            <a:ext cx="10617480" cy="485748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a:bodyPr>
          <a:p>
            <a:pPr>
              <a:lnSpc>
                <a:spcPct val="100000"/>
              </a:lnSpc>
              <a:spcAft>
                <a:spcPts val="1054"/>
              </a:spcAft>
              <a:buNone/>
              <a:tabLst>
                <a:tab algn="l" pos="0"/>
              </a:tabLst>
            </a:pPr>
            <a:endParaRPr b="0" lang="en-IN" sz="1600" spc="-1" strike="noStrike">
              <a:latin typeface="Arial"/>
            </a:endParaRPr>
          </a:p>
          <a:p>
            <a:pPr algn="ctr">
              <a:lnSpc>
                <a:spcPct val="100000"/>
              </a:lnSpc>
              <a:buNone/>
              <a:tabLst>
                <a:tab algn="l" pos="0"/>
              </a:tabLst>
            </a:pPr>
            <a:endParaRPr b="0" lang="en-IN" sz="3200" spc="-1" strike="noStrike">
              <a:latin typeface="Arial"/>
            </a:endParaRPr>
          </a:p>
        </p:txBody>
      </p:sp>
      <p:sp>
        <p:nvSpPr>
          <p:cNvPr id="126" name=""/>
          <p:cNvSpPr/>
          <p:nvPr/>
        </p:nvSpPr>
        <p:spPr>
          <a:xfrm>
            <a:off x="1080000" y="1980000"/>
            <a:ext cx="9897480" cy="4128840"/>
          </a:xfrm>
          <a:prstGeom prst="rect">
            <a:avLst/>
          </a:prstGeom>
          <a:noFill/>
          <a:ln w="0">
            <a:noFill/>
          </a:ln>
        </p:spPr>
        <p:style>
          <a:lnRef idx="0"/>
          <a:fillRef idx="0"/>
          <a:effectRef idx="0"/>
          <a:fontRef idx="minor"/>
        </p:style>
        <p:txBody>
          <a:bodyPr lIns="90000" rIns="90000" tIns="45000" bIns="45000" anchor="ctr">
            <a:noAutofit/>
          </a:bodyPr>
          <a:p>
            <a:pPr>
              <a:lnSpc>
                <a:spcPct val="100000"/>
              </a:lnSpc>
              <a:spcAft>
                <a:spcPts val="1054"/>
              </a:spcAft>
              <a:buNone/>
              <a:tabLst>
                <a:tab algn="l" pos="0"/>
              </a:tabLst>
            </a:pPr>
            <a:endParaRPr b="0" lang="en-IN" sz="1200" spc="-1" strike="noStrike">
              <a:latin typeface="Arial"/>
            </a:endParaRPr>
          </a:p>
          <a:p>
            <a:pPr marL="216000" indent="-216000">
              <a:lnSpc>
                <a:spcPct val="100000"/>
              </a:lnSpc>
              <a:spcAft>
                <a:spcPts val="1054"/>
              </a:spcAft>
              <a:buClr>
                <a:srgbClr val="000000"/>
              </a:buClr>
              <a:buSzPct val="45000"/>
              <a:buFont typeface="Wingdings" charset="2"/>
              <a:buChar char=""/>
              <a:tabLst>
                <a:tab algn="l" pos="0"/>
              </a:tabLst>
            </a:pPr>
            <a:r>
              <a:rPr b="1" lang="en-IN" sz="1200" spc="-1" strike="noStrike">
                <a:solidFill>
                  <a:srgbClr val="000000"/>
                </a:solidFill>
                <a:latin typeface="Times New Roman"/>
                <a:ea typeface="DejaVu Sans"/>
              </a:rPr>
              <a:t>why is nodejs so popular</a:t>
            </a:r>
            <a:endParaRPr b="0" lang="en-IN" sz="1200" spc="-1" strike="noStrike">
              <a:latin typeface="Arial"/>
            </a:endParaRPr>
          </a:p>
          <a:p>
            <a:pPr lvl="2" marL="648000" indent="-216000">
              <a:lnSpc>
                <a:spcPct val="100000"/>
              </a:lnSpc>
              <a:spcAft>
                <a:spcPts val="1054"/>
              </a:spcAft>
              <a:buClr>
                <a:srgbClr val="000000"/>
              </a:buClr>
              <a:buSzPct val="45000"/>
              <a:buFont typeface="Wingdings" charset="2"/>
              <a:buChar char=""/>
              <a:tabLst>
                <a:tab algn="l" pos="0"/>
              </a:tabLst>
            </a:pPr>
            <a:r>
              <a:rPr b="0" lang="en-IN" sz="1200" spc="-1" strike="noStrike">
                <a:solidFill>
                  <a:srgbClr val="000000"/>
                </a:solidFill>
                <a:latin typeface="Times New Roman"/>
                <a:ea typeface="DejaVu Sans"/>
              </a:rPr>
              <a:t>Node.js is built on Google's V8 JavaScript engine, which compiles JavaScript directly into machine code, making it extremely fast. </a:t>
            </a:r>
            <a:endParaRPr b="0" lang="en-IN" sz="1200" spc="-1" strike="noStrike">
              <a:latin typeface="Arial"/>
            </a:endParaRPr>
          </a:p>
          <a:p>
            <a:pPr lvl="2" marL="648000" indent="-216000">
              <a:lnSpc>
                <a:spcPct val="100000"/>
              </a:lnSpc>
              <a:spcAft>
                <a:spcPts val="1054"/>
              </a:spcAft>
              <a:buClr>
                <a:srgbClr val="000000"/>
              </a:buClr>
              <a:buSzPct val="45000"/>
              <a:buFont typeface="Wingdings" charset="2"/>
              <a:buChar char=""/>
              <a:tabLst>
                <a:tab algn="l" pos="0"/>
              </a:tabLst>
            </a:pPr>
            <a:r>
              <a:rPr b="0" lang="en-IN" sz="1200" spc="-1" strike="noStrike">
                <a:solidFill>
                  <a:srgbClr val="000000"/>
                </a:solidFill>
                <a:latin typeface="Times New Roman"/>
                <a:ea typeface="DejaVu Sans"/>
              </a:rPr>
              <a:t>Node.js uses asynchronous, non-blocking, event-driven architecture, which allows it to handle a large number of simultaneous connections efficiently.</a:t>
            </a:r>
            <a:endParaRPr b="0" lang="en-IN" sz="1200" spc="-1" strike="noStrike">
              <a:latin typeface="Arial"/>
            </a:endParaRPr>
          </a:p>
          <a:p>
            <a:pPr lvl="2" marL="648000" indent="-216000">
              <a:lnSpc>
                <a:spcPct val="100000"/>
              </a:lnSpc>
              <a:spcAft>
                <a:spcPts val="1054"/>
              </a:spcAft>
              <a:buClr>
                <a:srgbClr val="000000"/>
              </a:buClr>
              <a:buSzPct val="45000"/>
              <a:buFont typeface="Wingdings" charset="2"/>
              <a:buChar char=""/>
              <a:tabLst>
                <a:tab algn="l" pos="0"/>
              </a:tabLst>
            </a:pPr>
            <a:r>
              <a:rPr b="0" lang="en-IN" sz="1200" spc="-1" strike="noStrike">
                <a:solidFill>
                  <a:srgbClr val="000000"/>
                </a:solidFill>
                <a:latin typeface="Times New Roman"/>
                <a:ea typeface="DejaVu Sans"/>
              </a:rPr>
              <a:t>Event-driven architecture is a design pattern where system components communicate by generating, detecting, and responding to events. Events represent significant occurrences, such as user actions or changes in the system state</a:t>
            </a:r>
            <a:endParaRPr b="0" lang="en-IN" sz="1200" spc="-1" strike="noStrike">
              <a:latin typeface="Arial"/>
            </a:endParaRPr>
          </a:p>
          <a:p>
            <a:pPr marL="216000" indent="-216000">
              <a:lnSpc>
                <a:spcPct val="100000"/>
              </a:lnSpc>
              <a:spcAft>
                <a:spcPts val="1054"/>
              </a:spcAft>
              <a:buClr>
                <a:srgbClr val="000000"/>
              </a:buClr>
              <a:buSzPct val="45000"/>
              <a:buFont typeface="Wingdings" charset="2"/>
              <a:buChar char=""/>
              <a:tabLst>
                <a:tab algn="l" pos="0"/>
              </a:tabLst>
            </a:pPr>
            <a:r>
              <a:rPr b="1" lang="en-IN" sz="1200" spc="-1" strike="noStrike">
                <a:solidFill>
                  <a:srgbClr val="000000"/>
                </a:solidFill>
                <a:latin typeface="Times New Roman"/>
                <a:ea typeface="DejaVu Sans"/>
              </a:rPr>
              <a:t>why nodejs outperform apache</a:t>
            </a:r>
            <a:endParaRPr b="0" lang="en-IN" sz="1200" spc="-1" strike="noStrike">
              <a:latin typeface="Arial"/>
            </a:endParaRPr>
          </a:p>
          <a:p>
            <a:pPr lvl="1" marL="432000" indent="-216000">
              <a:lnSpc>
                <a:spcPct val="100000"/>
              </a:lnSpc>
              <a:spcAft>
                <a:spcPts val="1054"/>
              </a:spcAft>
              <a:buClr>
                <a:srgbClr val="000000"/>
              </a:buClr>
              <a:buSzPct val="45000"/>
              <a:buFont typeface="Wingdings" charset="2"/>
              <a:buChar char=""/>
              <a:tabLst>
                <a:tab algn="l" pos="0"/>
              </a:tabLst>
            </a:pPr>
            <a:r>
              <a:rPr b="0" lang="en-IN" sz="1200" spc="-1" strike="noStrike">
                <a:solidFill>
                  <a:srgbClr val="000000"/>
                </a:solidFill>
                <a:latin typeface="Times New Roman"/>
                <a:ea typeface="DejaVu Sans"/>
              </a:rPr>
              <a:t>Node.js employs an event loop and non-blocking I/O, allowing it to handle multiple concurrent connections efficiently without creating new threads for each request, it focus on I/O bound tasks. </a:t>
            </a:r>
            <a:endParaRPr b="0" lang="en-IN" sz="1200" spc="-1" strike="noStrike">
              <a:latin typeface="Arial"/>
            </a:endParaRPr>
          </a:p>
          <a:p>
            <a:pPr lvl="1" marL="432000" indent="-216000">
              <a:lnSpc>
                <a:spcPct val="100000"/>
              </a:lnSpc>
              <a:spcAft>
                <a:spcPts val="1054"/>
              </a:spcAft>
              <a:buClr>
                <a:srgbClr val="000000"/>
              </a:buClr>
              <a:buSzPct val="45000"/>
              <a:buFont typeface="Wingdings" charset="2"/>
              <a:buChar char=""/>
              <a:tabLst>
                <a:tab algn="l" pos="0"/>
              </a:tabLst>
            </a:pPr>
            <a:r>
              <a:rPr b="0" lang="en-IN" sz="1200" spc="-1" strike="noStrike">
                <a:solidFill>
                  <a:srgbClr val="000000"/>
                </a:solidFill>
                <a:latin typeface="Times New Roman"/>
                <a:ea typeface="DejaVu Sans"/>
              </a:rPr>
              <a:t>Apache, on the other hand, typically creates a new thread for each request, which can become resource-intensive under heavy load, it focus on CPU-bound tasks.</a:t>
            </a:r>
            <a:endParaRPr b="0" lang="en-IN" sz="1200" spc="-1" strike="noStrike">
              <a:latin typeface="Arial"/>
            </a:endParaRPr>
          </a:p>
          <a:p>
            <a:pPr marL="216000" indent="-216000">
              <a:lnSpc>
                <a:spcPct val="100000"/>
              </a:lnSpc>
              <a:spcAft>
                <a:spcPts val="1054"/>
              </a:spcAft>
              <a:buClr>
                <a:srgbClr val="000000"/>
              </a:buClr>
              <a:buSzPct val="45000"/>
              <a:buFont typeface="Wingdings" charset="2"/>
              <a:buChar char=""/>
              <a:tabLst>
                <a:tab algn="l" pos="0"/>
              </a:tabLst>
            </a:pPr>
            <a:r>
              <a:rPr b="1" lang="en-IN" sz="1200" spc="-1" strike="noStrike">
                <a:solidFill>
                  <a:srgbClr val="000000"/>
                </a:solidFill>
                <a:latin typeface="Times New Roman"/>
                <a:ea typeface="DejaVu Sans"/>
              </a:rPr>
              <a:t>why is nodejs environment so reliable</a:t>
            </a:r>
            <a:endParaRPr b="0" lang="en-IN" sz="1200" spc="-1" strike="noStrike">
              <a:latin typeface="Arial"/>
            </a:endParaRPr>
          </a:p>
          <a:p>
            <a:pPr lvl="1" marL="432000" indent="-216000">
              <a:lnSpc>
                <a:spcPct val="100000"/>
              </a:lnSpc>
              <a:spcAft>
                <a:spcPts val="1054"/>
              </a:spcAft>
              <a:buClr>
                <a:srgbClr val="000000"/>
              </a:buClr>
              <a:buSzPct val="45000"/>
              <a:buFont typeface="Wingdings" charset="2"/>
              <a:buChar char=""/>
              <a:tabLst>
                <a:tab algn="l" pos="0"/>
              </a:tabLst>
            </a:pPr>
            <a:r>
              <a:rPr b="0" lang="en-IN" sz="1200" spc="-1" strike="noStrike">
                <a:solidFill>
                  <a:srgbClr val="000000"/>
                </a:solidFill>
                <a:latin typeface="Times New Roman"/>
                <a:ea typeface="DejaVu Sans"/>
              </a:rPr>
              <a:t>npm allows developers to define scripts in their package.json file, making it easy to automate common tasks like building, testing, and deploying applications. This feature reduces the need for complex build tools and makes project automation more accessible</a:t>
            </a:r>
            <a:endParaRPr b="0" lang="en-IN" sz="1200" spc="-1" strike="noStrike">
              <a:latin typeface="Arial"/>
            </a:endParaRPr>
          </a:p>
          <a:p>
            <a:pPr lvl="1" marL="432000" indent="-216000">
              <a:lnSpc>
                <a:spcPct val="100000"/>
              </a:lnSpc>
              <a:spcAft>
                <a:spcPts val="1054"/>
              </a:spcAft>
              <a:buClr>
                <a:srgbClr val="000000"/>
              </a:buClr>
              <a:buSzPct val="45000"/>
              <a:buFont typeface="Wingdings" charset="2"/>
              <a:buChar char=""/>
              <a:tabLst>
                <a:tab algn="l" pos="0"/>
              </a:tabLst>
            </a:pPr>
            <a:r>
              <a:rPr b="0" lang="en-IN" sz="1200" spc="-1" strike="noStrike">
                <a:solidFill>
                  <a:srgbClr val="000000"/>
                </a:solidFill>
                <a:latin typeface="Times New Roman"/>
                <a:ea typeface="DejaVu Sans"/>
              </a:rPr>
              <a:t>npm uses lockfiles to ensure that the same package versions are installed across different environments, which enhances consistency and reliability in deployment.</a:t>
            </a:r>
            <a:endParaRPr b="0" lang="en-IN" sz="1200" spc="-1" strike="noStrike">
              <a:latin typeface="Arial"/>
            </a:endParaRPr>
          </a:p>
        </p:txBody>
      </p:sp>
      <p:sp>
        <p:nvSpPr>
          <p:cNvPr id="127" name="Title 25"/>
          <p:cNvSpPr/>
          <p:nvPr/>
        </p:nvSpPr>
        <p:spPr>
          <a:xfrm>
            <a:off x="3240000" y="644400"/>
            <a:ext cx="6110640" cy="89964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a:bodyPr>
          <a:p>
            <a:pPr algn="ctr">
              <a:lnSpc>
                <a:spcPct val="100000"/>
              </a:lnSpc>
              <a:buNone/>
            </a:pPr>
            <a:r>
              <a:rPr b="0" lang="en-IN" sz="3200" spc="-1" strike="noStrike">
                <a:solidFill>
                  <a:srgbClr val="000000"/>
                </a:solidFill>
                <a:latin typeface="Times New Roman"/>
                <a:ea typeface="DejaVu Sans"/>
              </a:rPr>
              <a:t>Nodejs</a:t>
            </a:r>
            <a:endParaRPr b="0" lang="en-IN" sz="3200" spc="-1" strike="noStrike">
              <a:latin typeface="Arial"/>
            </a:endParaRPr>
          </a:p>
        </p:txBody>
      </p:sp>
      <p:sp>
        <p:nvSpPr>
          <p:cNvPr id="128" name=""/>
          <p:cNvSpPr/>
          <p:nvPr/>
        </p:nvSpPr>
        <p:spPr>
          <a:xfrm>
            <a:off x="688680" y="2093400"/>
            <a:ext cx="178200" cy="298440"/>
          </a:xfrm>
          <a:prstGeom prst="rect">
            <a:avLst/>
          </a:prstGeom>
          <a:noFill/>
          <a:ln w="0">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9" name="Title 5"/>
          <p:cNvSpPr/>
          <p:nvPr/>
        </p:nvSpPr>
        <p:spPr>
          <a:xfrm>
            <a:off x="3656160" y="531000"/>
            <a:ext cx="4866840" cy="89964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a:bodyPr>
          <a:p>
            <a:pPr algn="ctr">
              <a:lnSpc>
                <a:spcPct val="100000"/>
              </a:lnSpc>
              <a:buNone/>
            </a:pPr>
            <a:r>
              <a:rPr b="0" lang="en-IN" sz="3600" spc="-1" strike="noStrike">
                <a:solidFill>
                  <a:srgbClr val="000000"/>
                </a:solidFill>
                <a:latin typeface="Times New Roman"/>
                <a:ea typeface="DejaVu Sans"/>
              </a:rPr>
              <a:t>React Architecture</a:t>
            </a:r>
            <a:endParaRPr b="0" lang="en-IN" sz="3600" spc="-1" strike="noStrike">
              <a:latin typeface="Arial"/>
            </a:endParaRPr>
          </a:p>
        </p:txBody>
      </p:sp>
      <p:pic>
        <p:nvPicPr>
          <p:cNvPr id="130" name="" descr=""/>
          <p:cNvPicPr/>
          <p:nvPr/>
        </p:nvPicPr>
        <p:blipFill>
          <a:blip r:embed="rId1"/>
          <a:stretch/>
        </p:blipFill>
        <p:spPr>
          <a:xfrm>
            <a:off x="2520000" y="2021760"/>
            <a:ext cx="7133760" cy="4268880"/>
          </a:xfrm>
          <a:prstGeom prst="rect">
            <a:avLst/>
          </a:prstGeom>
          <a:ln w="0">
            <a:noFill/>
          </a:ln>
        </p:spPr>
      </p:pic>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1" name="Title 10"/>
          <p:cNvSpPr/>
          <p:nvPr/>
        </p:nvSpPr>
        <p:spPr>
          <a:xfrm>
            <a:off x="3240000" y="351000"/>
            <a:ext cx="6110640" cy="89964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a:bodyPr>
          <a:p>
            <a:pPr algn="ctr">
              <a:lnSpc>
                <a:spcPct val="100000"/>
              </a:lnSpc>
              <a:buNone/>
            </a:pPr>
            <a:r>
              <a:rPr b="0" lang="en-IN" sz="3600" spc="-1" strike="noStrike">
                <a:solidFill>
                  <a:srgbClr val="000000"/>
                </a:solidFill>
                <a:latin typeface="Times New Roman"/>
                <a:ea typeface="DejaVu Sans"/>
              </a:rPr>
              <a:t>React</a:t>
            </a:r>
            <a:endParaRPr b="0" lang="en-IN" sz="3600" spc="-1" strike="noStrike">
              <a:latin typeface="Arial"/>
            </a:endParaRPr>
          </a:p>
        </p:txBody>
      </p:sp>
      <p:sp>
        <p:nvSpPr>
          <p:cNvPr id="132" name="Title 19"/>
          <p:cNvSpPr/>
          <p:nvPr/>
        </p:nvSpPr>
        <p:spPr>
          <a:xfrm>
            <a:off x="1440000" y="1620000"/>
            <a:ext cx="9891000" cy="485100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fontScale="96000"/>
          </a:bodyPr>
          <a:p>
            <a:pPr marL="216000" indent="-216000">
              <a:lnSpc>
                <a:spcPct val="100000"/>
              </a:lnSpc>
              <a:spcAft>
                <a:spcPts val="1054"/>
              </a:spcAft>
              <a:buClr>
                <a:srgbClr val="000000"/>
              </a:buClr>
              <a:buSzPct val="45000"/>
              <a:buFont typeface="Wingdings" charset="2"/>
              <a:buChar char=""/>
              <a:tabLst>
                <a:tab algn="l" pos="0"/>
              </a:tabLst>
            </a:pPr>
            <a:r>
              <a:rPr b="1" lang="en-IN" sz="1600" spc="-1" strike="noStrike">
                <a:solidFill>
                  <a:srgbClr val="000000"/>
                </a:solidFill>
                <a:latin typeface="Times New Roman"/>
                <a:ea typeface="DejaVu Sans"/>
              </a:rPr>
              <a:t>Modular and Reusable</a:t>
            </a:r>
            <a:endParaRPr b="0" lang="en-IN" sz="1600" spc="-1" strike="noStrike">
              <a:latin typeface="Arial"/>
            </a:endParaRPr>
          </a:p>
          <a:p>
            <a:pPr lvl="1" marL="432000" indent="-216000">
              <a:lnSpc>
                <a:spcPct val="100000"/>
              </a:lnSpc>
              <a:spcAft>
                <a:spcPts val="1054"/>
              </a:spcAft>
              <a:buClr>
                <a:srgbClr val="000000"/>
              </a:buClr>
              <a:buSzPct val="45000"/>
              <a:buFont typeface="Wingdings" charset="2"/>
              <a:buChar char=""/>
              <a:tabLst>
                <a:tab algn="l" pos="0"/>
              </a:tabLst>
            </a:pPr>
            <a:r>
              <a:rPr b="0" lang="en-IN" sz="1600" spc="-1" strike="noStrike">
                <a:solidFill>
                  <a:srgbClr val="000000"/>
                </a:solidFill>
                <a:latin typeface="Times New Roman"/>
                <a:ea typeface="DejaVu Sans"/>
              </a:rPr>
              <a:t> </a:t>
            </a:r>
            <a:r>
              <a:rPr b="0" lang="en-IN" sz="1500" spc="-1" strike="noStrike">
                <a:solidFill>
                  <a:srgbClr val="000000"/>
                </a:solidFill>
                <a:latin typeface="Times New Roman"/>
                <a:ea typeface="DejaVu Sans"/>
              </a:rPr>
              <a:t>By breaking down the UI into smaller, manageable components, React promotes modularity and we can reuse these components across the app</a:t>
            </a:r>
            <a:endParaRPr b="0" lang="en-IN" sz="1500" spc="-1" strike="noStrike">
              <a:latin typeface="Arial"/>
            </a:endParaRPr>
          </a:p>
          <a:p>
            <a:pPr marL="216000" indent="-216000">
              <a:lnSpc>
                <a:spcPct val="100000"/>
              </a:lnSpc>
              <a:spcAft>
                <a:spcPts val="1054"/>
              </a:spcAft>
              <a:buClr>
                <a:srgbClr val="000000"/>
              </a:buClr>
              <a:buSzPct val="45000"/>
              <a:buFont typeface="Wingdings" charset="2"/>
              <a:buChar char=""/>
              <a:tabLst>
                <a:tab algn="l" pos="0"/>
              </a:tabLst>
            </a:pPr>
            <a:r>
              <a:rPr b="1" lang="en-IN" sz="1600" spc="-1" strike="noStrike">
                <a:solidFill>
                  <a:srgbClr val="000000"/>
                </a:solidFill>
                <a:latin typeface="Times New Roman"/>
                <a:ea typeface="DejaVu Sans"/>
              </a:rPr>
              <a:t>Virtual DOM</a:t>
            </a:r>
            <a:endParaRPr b="0" lang="en-IN" sz="1600" spc="-1" strike="noStrike">
              <a:latin typeface="Arial"/>
            </a:endParaRPr>
          </a:p>
          <a:p>
            <a:pPr lvl="1" marL="432000" indent="-216000">
              <a:lnSpc>
                <a:spcPct val="100000"/>
              </a:lnSpc>
              <a:spcAft>
                <a:spcPts val="1054"/>
              </a:spcAft>
              <a:buClr>
                <a:srgbClr val="000000"/>
              </a:buClr>
              <a:buSzPct val="45000"/>
              <a:buFont typeface="Wingdings" charset="2"/>
              <a:buChar char=""/>
              <a:tabLst>
                <a:tab algn="l" pos="0"/>
              </a:tabLst>
            </a:pPr>
            <a:r>
              <a:rPr b="0" lang="en-IN" sz="1500" spc="-1" strike="noStrike">
                <a:solidFill>
                  <a:srgbClr val="000000"/>
                </a:solidFill>
                <a:latin typeface="Times New Roman"/>
                <a:ea typeface="DejaVu Sans"/>
              </a:rPr>
              <a:t>When the state of an object changes, React updates the virtual DOM first, which then compares it with the real DOM and makes only the necessary updates. This results in faster and more efficient rendering.</a:t>
            </a:r>
            <a:endParaRPr b="0" lang="en-IN" sz="1500" spc="-1" strike="noStrike">
              <a:latin typeface="Arial"/>
            </a:endParaRPr>
          </a:p>
          <a:p>
            <a:pPr marL="216000" indent="-216000">
              <a:lnSpc>
                <a:spcPct val="100000"/>
              </a:lnSpc>
              <a:spcAft>
                <a:spcPts val="1054"/>
              </a:spcAft>
              <a:buClr>
                <a:srgbClr val="000000"/>
              </a:buClr>
              <a:buSzPct val="45000"/>
              <a:buFont typeface="Wingdings" charset="2"/>
              <a:buChar char=""/>
              <a:tabLst>
                <a:tab algn="l" pos="0"/>
              </a:tabLst>
            </a:pPr>
            <a:r>
              <a:rPr b="1" lang="en-IN" sz="1600" spc="-1" strike="noStrike">
                <a:solidFill>
                  <a:srgbClr val="000000"/>
                </a:solidFill>
                <a:latin typeface="Times New Roman"/>
                <a:ea typeface="DejaVu Sans"/>
              </a:rPr>
              <a:t>JSX – JavaScript Syntax Extension</a:t>
            </a:r>
            <a:endParaRPr b="0" lang="en-IN" sz="1600" spc="-1" strike="noStrike">
              <a:latin typeface="Arial"/>
            </a:endParaRPr>
          </a:p>
          <a:p>
            <a:pPr lvl="1" marL="432000" indent="-216000">
              <a:lnSpc>
                <a:spcPct val="100000"/>
              </a:lnSpc>
              <a:spcAft>
                <a:spcPts val="1054"/>
              </a:spcAft>
              <a:buClr>
                <a:srgbClr val="000000"/>
              </a:buClr>
              <a:buSzPct val="45000"/>
              <a:buFont typeface="Wingdings" charset="2"/>
              <a:buChar char=""/>
              <a:tabLst>
                <a:tab algn="l" pos="0"/>
              </a:tabLst>
            </a:pPr>
            <a:r>
              <a:rPr b="0" lang="en-IN" sz="1500" spc="-1" strike="noStrike">
                <a:solidFill>
                  <a:srgbClr val="000000"/>
                </a:solidFill>
                <a:latin typeface="Times New Roman"/>
                <a:ea typeface="DejaVu Sans"/>
              </a:rPr>
              <a:t>With jsx, we can write html code inside js file, so that we can write reusable UI components as well</a:t>
            </a:r>
            <a:endParaRPr b="0" lang="en-IN" sz="1500" spc="-1" strike="noStrike">
              <a:latin typeface="Arial"/>
            </a:endParaRPr>
          </a:p>
          <a:p>
            <a:pPr marL="216000" indent="-216000">
              <a:lnSpc>
                <a:spcPct val="100000"/>
              </a:lnSpc>
              <a:spcAft>
                <a:spcPts val="845"/>
              </a:spcAft>
              <a:buClr>
                <a:srgbClr val="000000"/>
              </a:buClr>
              <a:buSzPct val="45000"/>
              <a:buFont typeface="Wingdings" charset="2"/>
              <a:buChar char=""/>
              <a:tabLst>
                <a:tab algn="l" pos="0"/>
              </a:tabLst>
            </a:pPr>
            <a:r>
              <a:rPr b="1" lang="en-IN" sz="1600" spc="-1" strike="noStrike">
                <a:solidFill>
                  <a:srgbClr val="000000"/>
                </a:solidFill>
                <a:latin typeface="Times New Roman"/>
                <a:ea typeface="DejaVu Sans"/>
              </a:rPr>
              <a:t>Dynamic Content</a:t>
            </a:r>
            <a:endParaRPr b="0" lang="en-IN" sz="1600" spc="-1" strike="noStrike">
              <a:latin typeface="Arial"/>
            </a:endParaRPr>
          </a:p>
          <a:p>
            <a:pPr lvl="1" marL="432000" indent="-216000">
              <a:lnSpc>
                <a:spcPct val="100000"/>
              </a:lnSpc>
              <a:spcAft>
                <a:spcPts val="845"/>
              </a:spcAft>
              <a:buClr>
                <a:srgbClr val="000000"/>
              </a:buClr>
              <a:buSzPct val="45000"/>
              <a:buFont typeface="Wingdings" charset="2"/>
              <a:buChar char=""/>
              <a:tabLst>
                <a:tab algn="l" pos="0"/>
              </a:tabLst>
            </a:pPr>
            <a:r>
              <a:rPr b="0" lang="en-IN" sz="1500" spc="-1" strike="noStrike">
                <a:solidFill>
                  <a:srgbClr val="000000"/>
                </a:solidFill>
                <a:latin typeface="Times New Roman"/>
                <a:ea typeface="DejaVu Sans"/>
              </a:rPr>
              <a:t>We can dynamically update content of dynamics,material variants etc when we add object</a:t>
            </a:r>
            <a:endParaRPr b="0" lang="en-IN" sz="1500" spc="-1" strike="noStrike">
              <a:latin typeface="Arial"/>
            </a:endParaRPr>
          </a:p>
          <a:p>
            <a:pPr marL="216000" indent="-216000">
              <a:lnSpc>
                <a:spcPct val="100000"/>
              </a:lnSpc>
              <a:spcAft>
                <a:spcPts val="1054"/>
              </a:spcAft>
              <a:buClr>
                <a:srgbClr val="000000"/>
              </a:buClr>
              <a:buSzPct val="45000"/>
              <a:buFont typeface="Wingdings" charset="2"/>
              <a:buChar char=""/>
              <a:tabLst>
                <a:tab algn="l" pos="0"/>
              </a:tabLst>
            </a:pPr>
            <a:r>
              <a:rPr b="1" lang="en-IN" sz="1600" spc="-1" strike="noStrike">
                <a:solidFill>
                  <a:srgbClr val="000000"/>
                </a:solidFill>
                <a:latin typeface="Times New Roman"/>
                <a:ea typeface="DejaVu Sans"/>
              </a:rPr>
              <a:t>Predictable State Management</a:t>
            </a:r>
            <a:endParaRPr b="0" lang="en-IN" sz="1600" spc="-1" strike="noStrike">
              <a:latin typeface="Arial"/>
            </a:endParaRPr>
          </a:p>
          <a:p>
            <a:pPr lvl="1" marL="432000" indent="-216000">
              <a:lnSpc>
                <a:spcPct val="100000"/>
              </a:lnSpc>
              <a:spcAft>
                <a:spcPts val="1054"/>
              </a:spcAft>
              <a:buClr>
                <a:srgbClr val="000000"/>
              </a:buClr>
              <a:buSzPct val="45000"/>
              <a:buFont typeface="Wingdings" charset="2"/>
              <a:buChar char=""/>
              <a:tabLst>
                <a:tab algn="l" pos="0"/>
              </a:tabLst>
            </a:pPr>
            <a:r>
              <a:rPr b="0" lang="en-IN" sz="1500" spc="-1" strike="noStrike">
                <a:solidFill>
                  <a:srgbClr val="000000"/>
                </a:solidFill>
                <a:latin typeface="Times New Roman"/>
                <a:ea typeface="DejaVu Sans"/>
              </a:rPr>
              <a:t>By using redux or react context, values will be explicitly updated in the state </a:t>
            </a:r>
            <a:endParaRPr b="0" lang="en-IN" sz="1500" spc="-1" strike="noStrike">
              <a:latin typeface="Arial"/>
            </a:endParaRPr>
          </a:p>
          <a:p>
            <a:pPr marL="216000" indent="-216000">
              <a:lnSpc>
                <a:spcPct val="100000"/>
              </a:lnSpc>
              <a:spcAft>
                <a:spcPts val="1054"/>
              </a:spcAft>
              <a:buClr>
                <a:srgbClr val="000000"/>
              </a:buClr>
              <a:buSzPct val="45000"/>
              <a:buFont typeface="Wingdings" charset="2"/>
              <a:buChar char=""/>
              <a:tabLst>
                <a:tab algn="l" pos="0"/>
              </a:tabLst>
            </a:pPr>
            <a:r>
              <a:rPr b="1" lang="en-IN" sz="1600" spc="-1" strike="noStrike">
                <a:solidFill>
                  <a:srgbClr val="000000"/>
                </a:solidFill>
                <a:latin typeface="Times New Roman"/>
                <a:ea typeface="DejaVu Sans"/>
              </a:rPr>
              <a:t>Scalability</a:t>
            </a:r>
            <a:endParaRPr b="0" lang="en-IN" sz="1600" spc="-1" strike="noStrike">
              <a:latin typeface="Arial"/>
            </a:endParaRPr>
          </a:p>
          <a:p>
            <a:pPr lvl="1" marL="432000" indent="-216000">
              <a:lnSpc>
                <a:spcPct val="100000"/>
              </a:lnSpc>
              <a:spcAft>
                <a:spcPts val="1054"/>
              </a:spcAft>
              <a:buClr>
                <a:srgbClr val="000000"/>
              </a:buClr>
              <a:buSzPct val="45000"/>
              <a:buFont typeface="Wingdings" charset="2"/>
              <a:buChar char=""/>
              <a:tabLst>
                <a:tab algn="l" pos="0"/>
              </a:tabLst>
            </a:pPr>
            <a:r>
              <a:rPr b="0" lang="en-IN" sz="1500" spc="-1" strike="noStrike">
                <a:solidFill>
                  <a:srgbClr val="000000"/>
                </a:solidFill>
                <a:latin typeface="Times New Roman"/>
                <a:ea typeface="DejaVu Sans"/>
              </a:rPr>
              <a:t>The ability to break down the UI into reusable components and manage state efficiently helps in scaling applications as they grow</a:t>
            </a:r>
            <a:endParaRPr b="0" lang="en-IN" sz="1500" spc="-1" strike="noStrike">
              <a:latin typeface="Arial"/>
            </a:endParaRPr>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3" name="Title 37"/>
          <p:cNvSpPr/>
          <p:nvPr/>
        </p:nvSpPr>
        <p:spPr>
          <a:xfrm>
            <a:off x="3240000" y="351000"/>
            <a:ext cx="6110640" cy="89964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a:bodyPr>
          <a:p>
            <a:pPr algn="ctr">
              <a:lnSpc>
                <a:spcPct val="100000"/>
              </a:lnSpc>
              <a:buNone/>
            </a:pPr>
            <a:r>
              <a:rPr b="0" lang="en-IN" sz="3600" spc="-1" strike="noStrike">
                <a:solidFill>
                  <a:srgbClr val="000000"/>
                </a:solidFill>
                <a:latin typeface="Times New Roman"/>
                <a:ea typeface="DejaVu Sans"/>
              </a:rPr>
              <a:t>React Forms</a:t>
            </a:r>
            <a:endParaRPr b="0" lang="en-IN" sz="3600" spc="-1" strike="noStrike">
              <a:latin typeface="Arial"/>
            </a:endParaRPr>
          </a:p>
        </p:txBody>
      </p:sp>
      <p:sp>
        <p:nvSpPr>
          <p:cNvPr id="134" name="Title 38"/>
          <p:cNvSpPr/>
          <p:nvPr/>
        </p:nvSpPr>
        <p:spPr>
          <a:xfrm>
            <a:off x="1440000" y="1620000"/>
            <a:ext cx="9891000" cy="485100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a:bodyPr>
          <a:p>
            <a:pPr marL="216000" indent="-216000">
              <a:lnSpc>
                <a:spcPct val="100000"/>
              </a:lnSpc>
              <a:spcAft>
                <a:spcPts val="1054"/>
              </a:spcAft>
              <a:buClr>
                <a:srgbClr val="000000"/>
              </a:buClr>
              <a:buSzPct val="45000"/>
              <a:buFont typeface="Wingdings" charset="2"/>
              <a:buChar char=""/>
              <a:tabLst>
                <a:tab algn="l" pos="0"/>
              </a:tabLst>
            </a:pPr>
            <a:r>
              <a:rPr b="0" lang="en-IN" sz="1600" spc="-1" strike="noStrike">
                <a:solidFill>
                  <a:srgbClr val="000000"/>
                </a:solidFill>
                <a:latin typeface="Times New Roman"/>
                <a:ea typeface="DejaVu Sans"/>
              </a:rPr>
              <a:t>React forms can be either “controlled” or “uncontrolled.”</a:t>
            </a:r>
            <a:endParaRPr b="0" lang="en-IN" sz="1600" spc="-1" strike="noStrike">
              <a:latin typeface="Arial"/>
            </a:endParaRPr>
          </a:p>
          <a:p>
            <a:pPr marL="216000" indent="-216000">
              <a:lnSpc>
                <a:spcPct val="100000"/>
              </a:lnSpc>
              <a:spcAft>
                <a:spcPts val="1054"/>
              </a:spcAft>
              <a:buClr>
                <a:srgbClr val="000000"/>
              </a:buClr>
              <a:buSzPct val="45000"/>
              <a:buFont typeface="Wingdings" charset="2"/>
              <a:buChar char=""/>
              <a:tabLst>
                <a:tab algn="l" pos="0"/>
              </a:tabLst>
            </a:pPr>
            <a:r>
              <a:rPr b="1" lang="en-IN" sz="1600" spc="-1" strike="noStrike">
                <a:solidFill>
                  <a:srgbClr val="000000"/>
                </a:solidFill>
                <a:latin typeface="Times New Roman"/>
                <a:ea typeface="DejaVu Sans"/>
              </a:rPr>
              <a:t>Controlled forms</a:t>
            </a:r>
            <a:r>
              <a:rPr b="0" lang="en-IN" sz="1600" spc="-1" strike="noStrike">
                <a:solidFill>
                  <a:srgbClr val="000000"/>
                </a:solidFill>
                <a:latin typeface="Times New Roman"/>
                <a:ea typeface="DejaVu Sans"/>
              </a:rPr>
              <a:t> store input values in React state. Each input’s value is set on every re-render from that state.</a:t>
            </a:r>
            <a:endParaRPr b="0" lang="en-IN" sz="1600" spc="-1" strike="noStrike">
              <a:latin typeface="Arial"/>
            </a:endParaRPr>
          </a:p>
          <a:p>
            <a:pPr marL="216000" indent="-216000">
              <a:lnSpc>
                <a:spcPct val="100000"/>
              </a:lnSpc>
              <a:spcAft>
                <a:spcPts val="1054"/>
              </a:spcAft>
              <a:buClr>
                <a:srgbClr val="000000"/>
              </a:buClr>
              <a:buSzPct val="45000"/>
              <a:buFont typeface="Wingdings" charset="2"/>
              <a:buChar char=""/>
              <a:tabLst>
                <a:tab algn="l" pos="0"/>
              </a:tabLst>
            </a:pPr>
            <a:r>
              <a:rPr b="0" lang="en-IN" sz="1600" spc="-1" strike="noStrike">
                <a:solidFill>
                  <a:srgbClr val="000000"/>
                </a:solidFill>
                <a:latin typeface="Times New Roman"/>
                <a:ea typeface="DejaVu Sans"/>
              </a:rPr>
              <a:t>This approach allows for complex validation. For example, you can check if an email address is properly formatted or if a password meets complexity requirements or formatting phone numbers.</a:t>
            </a:r>
            <a:endParaRPr b="0" lang="en-IN" sz="1600" spc="-1" strike="noStrike">
              <a:latin typeface="Arial"/>
            </a:endParaRPr>
          </a:p>
          <a:p>
            <a:pPr marL="216000" indent="-216000">
              <a:lnSpc>
                <a:spcPct val="100000"/>
              </a:lnSpc>
              <a:spcAft>
                <a:spcPts val="1054"/>
              </a:spcAft>
              <a:buClr>
                <a:srgbClr val="000000"/>
              </a:buClr>
              <a:buSzPct val="45000"/>
              <a:buFont typeface="Wingdings" charset="2"/>
              <a:buChar char=""/>
              <a:tabLst>
                <a:tab algn="l" pos="0"/>
              </a:tabLst>
            </a:pPr>
            <a:r>
              <a:rPr b="0" lang="en-IN" sz="1600" spc="-1" strike="noStrike">
                <a:solidFill>
                  <a:srgbClr val="000000"/>
                </a:solidFill>
                <a:latin typeface="Times New Roman"/>
                <a:ea typeface="DejaVu Sans"/>
              </a:rPr>
              <a:t>You can conditionally enable or disable form fields based on other inputs.For instance, showing additional fields when a user selects a specific option from a dropdown.</a:t>
            </a:r>
            <a:endParaRPr b="0" lang="en-IN" sz="1600" spc="-1" strike="noStrike">
              <a:latin typeface="Arial"/>
            </a:endParaRPr>
          </a:p>
          <a:p>
            <a:pPr marL="216000" indent="-216000">
              <a:lnSpc>
                <a:spcPct val="100000"/>
              </a:lnSpc>
              <a:spcAft>
                <a:spcPts val="1054"/>
              </a:spcAft>
              <a:buClr>
                <a:srgbClr val="000000"/>
              </a:buClr>
              <a:buSzPct val="45000"/>
              <a:buFont typeface="Wingdings" charset="2"/>
              <a:buChar char=""/>
              <a:tabLst>
                <a:tab algn="l" pos="0"/>
              </a:tabLst>
            </a:pPr>
            <a:r>
              <a:rPr b="1" lang="en-IN" sz="1600" spc="-1" strike="noStrike">
                <a:solidFill>
                  <a:srgbClr val="000000"/>
                </a:solidFill>
                <a:latin typeface="Times New Roman"/>
                <a:ea typeface="DejaVu Sans"/>
              </a:rPr>
              <a:t>Uncontrolled forms</a:t>
            </a:r>
            <a:r>
              <a:rPr b="0" lang="en-IN" sz="1600" spc="-1" strike="noStrike">
                <a:solidFill>
                  <a:srgbClr val="000000"/>
                </a:solidFill>
                <a:latin typeface="Times New Roman"/>
                <a:ea typeface="DejaVu Sans"/>
              </a:rPr>
              <a:t> don’t store input values in state. They rely on native HTML form behavior.</a:t>
            </a:r>
            <a:endParaRPr b="0" lang="en-IN" sz="1600" spc="-1" strike="noStrike">
              <a:latin typeface="Arial"/>
            </a:endParaRPr>
          </a:p>
          <a:p>
            <a:pPr marL="216000" indent="-216000">
              <a:lnSpc>
                <a:spcPct val="100000"/>
              </a:lnSpc>
              <a:spcAft>
                <a:spcPts val="1054"/>
              </a:spcAft>
              <a:buClr>
                <a:srgbClr val="000000"/>
              </a:buClr>
              <a:buSzPct val="45000"/>
              <a:buFont typeface="Wingdings" charset="2"/>
              <a:buChar char=""/>
              <a:tabLst>
                <a:tab algn="l" pos="0"/>
              </a:tabLst>
            </a:pPr>
            <a:r>
              <a:rPr b="0" lang="en-IN" sz="1600" spc="-1" strike="noStrike">
                <a:solidFill>
                  <a:srgbClr val="000000"/>
                </a:solidFill>
                <a:latin typeface="Times New Roman"/>
                <a:ea typeface="DejaVu Sans"/>
              </a:rPr>
              <a:t>Frequent re-renders (may impact performance).</a:t>
            </a:r>
            <a:endParaRPr b="0" lang="en-IN" sz="1600" spc="-1" strike="noStrike">
              <a:latin typeface="Arial"/>
            </a:endParaRPr>
          </a:p>
          <a:p>
            <a:pPr marL="216000" indent="-216000">
              <a:lnSpc>
                <a:spcPct val="100000"/>
              </a:lnSpc>
              <a:spcAft>
                <a:spcPts val="1054"/>
              </a:spcAft>
              <a:buClr>
                <a:srgbClr val="000000"/>
              </a:buClr>
              <a:buSzPct val="45000"/>
              <a:buFont typeface="Wingdings" charset="2"/>
              <a:buChar char=""/>
              <a:tabLst>
                <a:tab algn="l" pos="0"/>
              </a:tabLst>
            </a:pPr>
            <a:r>
              <a:rPr b="0" lang="en-IN" sz="1600" spc="-1" strike="noStrike">
                <a:solidFill>
                  <a:srgbClr val="000000"/>
                </a:solidFill>
                <a:latin typeface="Times New Roman"/>
                <a:ea typeface="DejaVu Sans"/>
              </a:rPr>
              <a:t>Difficulty handling dynamic forms with varying field counts.</a:t>
            </a:r>
            <a:endParaRPr b="0" lang="en-IN" sz="1600" spc="-1" strike="noStrike">
              <a:latin typeface="Arial"/>
            </a:endParaRPr>
          </a:p>
          <a:p>
            <a:pPr marL="216000" indent="-216000">
              <a:lnSpc>
                <a:spcPct val="100000"/>
              </a:lnSpc>
              <a:spcAft>
                <a:spcPts val="1054"/>
              </a:spcAft>
              <a:buClr>
                <a:srgbClr val="000000"/>
              </a:buClr>
              <a:buSzPct val="45000"/>
              <a:buFont typeface="Wingdings" charset="2"/>
              <a:buChar char=""/>
              <a:tabLst>
                <a:tab algn="l" pos="0"/>
              </a:tabLst>
            </a:pPr>
            <a:r>
              <a:rPr b="0" lang="en-IN" sz="1600" spc="-1" strike="noStrike">
                <a:solidFill>
                  <a:srgbClr val="000000"/>
                </a:solidFill>
                <a:latin typeface="Times New Roman"/>
                <a:ea typeface="DejaVu Sans"/>
              </a:rPr>
              <a:t>Workarounds exist, but they add complexity1.</a:t>
            </a:r>
            <a:endParaRPr b="0" lang="en-IN" sz="1600" spc="-1" strike="noStrike">
              <a:latin typeface="Arial"/>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4" name=""/>
          <p:cNvSpPr/>
          <p:nvPr/>
        </p:nvSpPr>
        <p:spPr>
          <a:xfrm>
            <a:off x="4816800" y="2967120"/>
            <a:ext cx="1968840" cy="756360"/>
          </a:xfrm>
          <a:prstGeom prst="rect">
            <a:avLst/>
          </a:prstGeom>
          <a:noFill/>
          <a:ln w="0">
            <a:noFill/>
          </a:ln>
        </p:spPr>
        <p:style>
          <a:lnRef idx="0"/>
          <a:fillRef idx="0"/>
          <a:effectRef idx="0"/>
          <a:fontRef idx="minor"/>
        </p:style>
      </p:sp>
      <p:sp>
        <p:nvSpPr>
          <p:cNvPr id="85" name="Title 2"/>
          <p:cNvSpPr/>
          <p:nvPr/>
        </p:nvSpPr>
        <p:spPr>
          <a:xfrm>
            <a:off x="3600000" y="891000"/>
            <a:ext cx="4866840" cy="89964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a:bodyPr>
          <a:p>
            <a:pPr algn="ctr">
              <a:lnSpc>
                <a:spcPct val="100000"/>
              </a:lnSpc>
              <a:buNone/>
            </a:pPr>
            <a:r>
              <a:rPr b="0" lang="en-IN" sz="3600" spc="-1" strike="noStrike">
                <a:solidFill>
                  <a:srgbClr val="000000"/>
                </a:solidFill>
                <a:latin typeface="Times New Roman"/>
                <a:ea typeface="DejaVu Sans"/>
              </a:rPr>
              <a:t>Requirements</a:t>
            </a:r>
            <a:endParaRPr b="0" lang="en-IN" sz="3600" spc="-1" strike="noStrike">
              <a:latin typeface="Arial"/>
            </a:endParaRPr>
          </a:p>
        </p:txBody>
      </p:sp>
      <p:sp>
        <p:nvSpPr>
          <p:cNvPr id="86" name="Title 15"/>
          <p:cNvSpPr/>
          <p:nvPr/>
        </p:nvSpPr>
        <p:spPr>
          <a:xfrm>
            <a:off x="3584160" y="2880000"/>
            <a:ext cx="4866840" cy="215100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a:bodyPr>
          <a:p>
            <a:pPr marL="216000" indent="-216000" algn="ctr">
              <a:lnSpc>
                <a:spcPct val="100000"/>
              </a:lnSpc>
              <a:buClr>
                <a:srgbClr val="000000"/>
              </a:buClr>
              <a:buSzPct val="45000"/>
              <a:buFont typeface="Wingdings" charset="2"/>
              <a:buChar char=""/>
            </a:pPr>
            <a:r>
              <a:rPr b="0" lang="en-US" sz="1600" spc="-1" strike="noStrike">
                <a:solidFill>
                  <a:srgbClr val="000000"/>
                </a:solidFill>
                <a:latin typeface="Times New Roman"/>
                <a:ea typeface="DejaVu Sans"/>
              </a:rPr>
              <a:t>State management</a:t>
            </a:r>
            <a:endParaRPr b="0" lang="en-IN" sz="1600" spc="-1" strike="noStrike">
              <a:latin typeface="Arial"/>
            </a:endParaRPr>
          </a:p>
          <a:p>
            <a:pPr marL="216000" indent="-216000" algn="ctr">
              <a:lnSpc>
                <a:spcPct val="100000"/>
              </a:lnSpc>
              <a:buClr>
                <a:srgbClr val="000000"/>
              </a:buClr>
              <a:buSzPct val="45000"/>
              <a:buFont typeface="Wingdings" charset="2"/>
              <a:buChar char=""/>
            </a:pPr>
            <a:r>
              <a:rPr b="0" lang="en-US" sz="1600" spc="-1" strike="noStrike">
                <a:solidFill>
                  <a:srgbClr val="000000"/>
                </a:solidFill>
                <a:latin typeface="Times New Roman"/>
                <a:ea typeface="DejaVu Sans"/>
              </a:rPr>
              <a:t>Modularization</a:t>
            </a:r>
            <a:endParaRPr b="0" lang="en-IN" sz="1600" spc="-1" strike="noStrike">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5" name="Title 40"/>
          <p:cNvSpPr/>
          <p:nvPr/>
        </p:nvSpPr>
        <p:spPr>
          <a:xfrm>
            <a:off x="3240000" y="351000"/>
            <a:ext cx="6110640" cy="89964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a:bodyPr>
          <a:p>
            <a:pPr algn="ctr">
              <a:lnSpc>
                <a:spcPct val="100000"/>
              </a:lnSpc>
              <a:buNone/>
            </a:pPr>
            <a:r>
              <a:rPr b="0" lang="en-IN" sz="3600" spc="-1" strike="noStrike">
                <a:solidFill>
                  <a:srgbClr val="000000"/>
                </a:solidFill>
                <a:latin typeface="Times New Roman"/>
                <a:ea typeface="DejaVu Sans"/>
              </a:rPr>
              <a:t>React Router</a:t>
            </a:r>
            <a:endParaRPr b="0" lang="en-IN" sz="3600" spc="-1" strike="noStrike">
              <a:latin typeface="Arial"/>
            </a:endParaRPr>
          </a:p>
        </p:txBody>
      </p:sp>
      <p:sp>
        <p:nvSpPr>
          <p:cNvPr id="136" name="Title 41"/>
          <p:cNvSpPr/>
          <p:nvPr/>
        </p:nvSpPr>
        <p:spPr>
          <a:xfrm>
            <a:off x="1440000" y="1620000"/>
            <a:ext cx="9891000" cy="485100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fontScale="93000"/>
          </a:bodyPr>
          <a:p>
            <a:pPr marL="216000" indent="-216000">
              <a:lnSpc>
                <a:spcPct val="100000"/>
              </a:lnSpc>
              <a:spcAft>
                <a:spcPts val="1054"/>
              </a:spcAft>
              <a:buClr>
                <a:srgbClr val="000000"/>
              </a:buClr>
              <a:buSzPct val="45000"/>
              <a:buFont typeface="Wingdings" charset="2"/>
              <a:buChar char=""/>
              <a:tabLst>
                <a:tab algn="l" pos="0"/>
              </a:tabLst>
            </a:pPr>
            <a:r>
              <a:rPr b="1" lang="en-IN" sz="1600" spc="-1" strike="noStrike">
                <a:solidFill>
                  <a:srgbClr val="000000"/>
                </a:solidFill>
                <a:latin typeface="Times New Roman"/>
                <a:ea typeface="DejaVu Sans"/>
              </a:rPr>
              <a:t>Single Page Application (SPA) Navigation</a:t>
            </a:r>
            <a:endParaRPr b="0" lang="en-IN" sz="1600" spc="-1" strike="noStrike">
              <a:latin typeface="Arial"/>
            </a:endParaRPr>
          </a:p>
          <a:p>
            <a:pPr lvl="1" marL="432000" indent="-216000">
              <a:lnSpc>
                <a:spcPct val="100000"/>
              </a:lnSpc>
              <a:spcAft>
                <a:spcPts val="1054"/>
              </a:spcAft>
              <a:buClr>
                <a:srgbClr val="000000"/>
              </a:buClr>
              <a:buSzPct val="45000"/>
              <a:buFont typeface="Wingdings" charset="2"/>
              <a:buChar char=""/>
              <a:tabLst>
                <a:tab algn="l" pos="0"/>
              </a:tabLst>
            </a:pPr>
            <a:r>
              <a:rPr b="0" lang="en-IN" sz="1600" spc="-1" strike="noStrike">
                <a:solidFill>
                  <a:srgbClr val="000000"/>
                </a:solidFill>
                <a:latin typeface="Times New Roman"/>
                <a:ea typeface="DejaVu Sans"/>
              </a:rPr>
              <a:t>React is commonly used to build Single Page Applications (SPAs), where different parts of the application are dynamically rendered without reloading the entire page. React Router enables you to manage this dynamic navigation effectively.</a:t>
            </a:r>
            <a:endParaRPr b="0" lang="en-IN" sz="1600" spc="-1" strike="noStrike">
              <a:latin typeface="Arial"/>
            </a:endParaRPr>
          </a:p>
          <a:p>
            <a:pPr marL="216000" indent="-216000">
              <a:lnSpc>
                <a:spcPct val="100000"/>
              </a:lnSpc>
              <a:spcAft>
                <a:spcPts val="1054"/>
              </a:spcAft>
              <a:buClr>
                <a:srgbClr val="000000"/>
              </a:buClr>
              <a:buSzPct val="45000"/>
              <a:buFont typeface="Wingdings" charset="2"/>
              <a:buChar char=""/>
              <a:tabLst>
                <a:tab algn="l" pos="0"/>
              </a:tabLst>
            </a:pPr>
            <a:r>
              <a:rPr b="1" lang="en-IN" sz="1600" spc="-1" strike="noStrike">
                <a:solidFill>
                  <a:srgbClr val="000000"/>
                </a:solidFill>
                <a:latin typeface="Times New Roman"/>
                <a:ea typeface="DejaVu Sans"/>
              </a:rPr>
              <a:t>URL-Based Navigation</a:t>
            </a:r>
            <a:endParaRPr b="0" lang="en-IN" sz="1600" spc="-1" strike="noStrike">
              <a:latin typeface="Arial"/>
            </a:endParaRPr>
          </a:p>
          <a:p>
            <a:pPr lvl="1" marL="432000" indent="-216000">
              <a:lnSpc>
                <a:spcPct val="100000"/>
              </a:lnSpc>
              <a:spcAft>
                <a:spcPts val="1054"/>
              </a:spcAft>
              <a:buClr>
                <a:srgbClr val="000000"/>
              </a:buClr>
              <a:buSzPct val="45000"/>
              <a:buFont typeface="Wingdings" charset="2"/>
              <a:buChar char=""/>
              <a:tabLst>
                <a:tab algn="l" pos="0"/>
              </a:tabLst>
            </a:pPr>
            <a:r>
              <a:rPr b="0" lang="en-IN" sz="1600" spc="-1" strike="noStrike">
                <a:solidFill>
                  <a:srgbClr val="000000"/>
                </a:solidFill>
                <a:latin typeface="Times New Roman"/>
                <a:ea typeface="DejaVu Sans"/>
              </a:rPr>
              <a:t>React Router allows you to associate specific URLs with different components or views in your application.</a:t>
            </a:r>
            <a:endParaRPr b="0" lang="en-IN" sz="1600" spc="-1" strike="noStrike">
              <a:latin typeface="Arial"/>
            </a:endParaRPr>
          </a:p>
          <a:p>
            <a:pPr marL="216000" indent="-216000">
              <a:lnSpc>
                <a:spcPct val="100000"/>
              </a:lnSpc>
              <a:spcAft>
                <a:spcPts val="1054"/>
              </a:spcAft>
              <a:buClr>
                <a:srgbClr val="000000"/>
              </a:buClr>
              <a:buSzPct val="45000"/>
              <a:buFont typeface="Wingdings" charset="2"/>
              <a:buChar char=""/>
              <a:tabLst>
                <a:tab algn="l" pos="0"/>
              </a:tabLst>
            </a:pPr>
            <a:r>
              <a:rPr b="1" lang="en-IN" sz="1600" spc="-1" strike="noStrike">
                <a:solidFill>
                  <a:srgbClr val="000000"/>
                </a:solidFill>
                <a:latin typeface="Times New Roman"/>
                <a:ea typeface="DejaVu Sans"/>
              </a:rPr>
              <a:t>Nested Routes</a:t>
            </a:r>
            <a:endParaRPr b="0" lang="en-IN" sz="1600" spc="-1" strike="noStrike">
              <a:latin typeface="Arial"/>
            </a:endParaRPr>
          </a:p>
          <a:p>
            <a:pPr lvl="1" marL="432000" indent="-216000">
              <a:lnSpc>
                <a:spcPct val="100000"/>
              </a:lnSpc>
              <a:spcAft>
                <a:spcPts val="1054"/>
              </a:spcAft>
              <a:buClr>
                <a:srgbClr val="000000"/>
              </a:buClr>
              <a:buSzPct val="45000"/>
              <a:buFont typeface="Wingdings" charset="2"/>
              <a:buChar char=""/>
              <a:tabLst>
                <a:tab algn="l" pos="0"/>
              </a:tabLst>
            </a:pPr>
            <a:r>
              <a:rPr b="0" lang="en-IN" sz="1600" spc="-1" strike="noStrike">
                <a:solidFill>
                  <a:srgbClr val="000000"/>
                </a:solidFill>
                <a:latin typeface="Times New Roman"/>
                <a:ea typeface="DejaVu Sans"/>
              </a:rPr>
              <a:t>It supports nested routing, allowing you to create complex routing hierarchies where routes can be nested within other routes. This is useful for creating layouts and managing components that need to be displayed within other components.</a:t>
            </a:r>
            <a:endParaRPr b="0" lang="en-IN" sz="1600" spc="-1" strike="noStrike">
              <a:latin typeface="Arial"/>
            </a:endParaRPr>
          </a:p>
          <a:p>
            <a:pPr marL="216000" indent="-216000">
              <a:lnSpc>
                <a:spcPct val="100000"/>
              </a:lnSpc>
              <a:spcAft>
                <a:spcPts val="1054"/>
              </a:spcAft>
              <a:buClr>
                <a:srgbClr val="000000"/>
              </a:buClr>
              <a:buSzPct val="45000"/>
              <a:buFont typeface="Wingdings" charset="2"/>
              <a:buChar char=""/>
              <a:tabLst>
                <a:tab algn="l" pos="0"/>
              </a:tabLst>
            </a:pPr>
            <a:r>
              <a:rPr b="1" lang="en-IN" sz="1600" spc="-1" strike="noStrike">
                <a:solidFill>
                  <a:srgbClr val="000000"/>
                </a:solidFill>
                <a:latin typeface="Times New Roman"/>
                <a:ea typeface="DejaVu Sans"/>
              </a:rPr>
              <a:t>Route Parameters</a:t>
            </a:r>
            <a:endParaRPr b="0" lang="en-IN" sz="1600" spc="-1" strike="noStrike">
              <a:latin typeface="Arial"/>
            </a:endParaRPr>
          </a:p>
          <a:p>
            <a:pPr lvl="1" marL="432000" indent="-216000">
              <a:lnSpc>
                <a:spcPct val="100000"/>
              </a:lnSpc>
              <a:spcAft>
                <a:spcPts val="1054"/>
              </a:spcAft>
              <a:buClr>
                <a:srgbClr val="000000"/>
              </a:buClr>
              <a:buSzPct val="45000"/>
              <a:buFont typeface="Wingdings" charset="2"/>
              <a:buChar char=""/>
              <a:tabLst>
                <a:tab algn="l" pos="0"/>
              </a:tabLst>
            </a:pPr>
            <a:r>
              <a:rPr b="0" lang="en-IN" sz="1600" spc="-1" strike="noStrike">
                <a:solidFill>
                  <a:srgbClr val="000000"/>
                </a:solidFill>
                <a:latin typeface="Times New Roman"/>
                <a:ea typeface="DejaVu Sans"/>
              </a:rPr>
              <a:t>It allows you to capture and use dynamic parameters in URLs, making it easier to handle things like user profiles (/users/:userId) or product pages (/products/:productId).</a:t>
            </a:r>
            <a:endParaRPr b="0" lang="en-IN" sz="1600" spc="-1" strike="noStrike">
              <a:latin typeface="Arial"/>
            </a:endParaRPr>
          </a:p>
          <a:p>
            <a:pPr marL="216000" indent="-216000">
              <a:lnSpc>
                <a:spcPct val="100000"/>
              </a:lnSpc>
              <a:spcAft>
                <a:spcPts val="1054"/>
              </a:spcAft>
              <a:buClr>
                <a:srgbClr val="000000"/>
              </a:buClr>
              <a:buSzPct val="45000"/>
              <a:buFont typeface="Wingdings" charset="2"/>
              <a:buChar char=""/>
              <a:tabLst>
                <a:tab algn="l" pos="0"/>
              </a:tabLst>
            </a:pPr>
            <a:r>
              <a:rPr b="1" lang="en-IN" sz="1600" spc="-1" strike="noStrike">
                <a:solidFill>
                  <a:srgbClr val="000000"/>
                </a:solidFill>
                <a:latin typeface="Times New Roman"/>
                <a:ea typeface="DejaVu Sans"/>
              </a:rPr>
              <a:t>Conditional Rendering</a:t>
            </a:r>
            <a:endParaRPr b="0" lang="en-IN" sz="1600" spc="-1" strike="noStrike">
              <a:latin typeface="Arial"/>
            </a:endParaRPr>
          </a:p>
          <a:p>
            <a:pPr lvl="1" marL="432000" indent="-216000">
              <a:lnSpc>
                <a:spcPct val="100000"/>
              </a:lnSpc>
              <a:spcAft>
                <a:spcPts val="1054"/>
              </a:spcAft>
              <a:buClr>
                <a:srgbClr val="000000"/>
              </a:buClr>
              <a:buSzPct val="45000"/>
              <a:buFont typeface="Wingdings" charset="2"/>
              <a:buChar char=""/>
              <a:tabLst>
                <a:tab algn="l" pos="0"/>
              </a:tabLst>
            </a:pPr>
            <a:r>
              <a:rPr b="0" lang="en-IN" sz="1600" spc="-1" strike="noStrike">
                <a:solidFill>
                  <a:srgbClr val="000000"/>
                </a:solidFill>
                <a:latin typeface="Times New Roman"/>
                <a:ea typeface="DejaVu Sans"/>
              </a:rPr>
              <a:t>With React Router, you can conditionally render different components based on the current URL. This makes it easier to manage which parts of your app are visible at any given time.</a:t>
            </a:r>
            <a:endParaRPr b="0" lang="en-IN" sz="1600" spc="-1" strike="noStrike">
              <a:latin typeface="Arial"/>
            </a:endParaRPr>
          </a:p>
          <a:p>
            <a:pPr lvl="1" marL="432000" indent="-216000">
              <a:lnSpc>
                <a:spcPct val="100000"/>
              </a:lnSpc>
              <a:spcAft>
                <a:spcPts val="1054"/>
              </a:spcAft>
              <a:buClr>
                <a:srgbClr val="000000"/>
              </a:buClr>
              <a:buSzPct val="45000"/>
              <a:buFont typeface="Wingdings" charset="2"/>
              <a:buChar char=""/>
              <a:tabLst>
                <a:tab algn="l" pos="0"/>
              </a:tabLst>
            </a:pPr>
            <a:endParaRPr b="0" lang="en-IN" sz="1600" spc="-1" strike="noStrike">
              <a:latin typeface="Arial"/>
            </a:endParaRPr>
          </a:p>
        </p:txBody>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7" name="Title 28"/>
          <p:cNvSpPr/>
          <p:nvPr/>
        </p:nvSpPr>
        <p:spPr>
          <a:xfrm>
            <a:off x="3240000" y="351000"/>
            <a:ext cx="6110640" cy="89964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a:bodyPr>
          <a:p>
            <a:pPr algn="ctr">
              <a:lnSpc>
                <a:spcPct val="100000"/>
              </a:lnSpc>
              <a:buNone/>
            </a:pPr>
            <a:r>
              <a:rPr b="0" lang="en-IN" sz="3600" spc="-1" strike="noStrike">
                <a:solidFill>
                  <a:srgbClr val="000000"/>
                </a:solidFill>
                <a:latin typeface="Times New Roman"/>
                <a:ea typeface="DejaVu Sans"/>
              </a:rPr>
              <a:t>React Hooks</a:t>
            </a:r>
            <a:endParaRPr b="0" lang="en-IN" sz="3600" spc="-1" strike="noStrike">
              <a:latin typeface="Arial"/>
            </a:endParaRPr>
          </a:p>
        </p:txBody>
      </p:sp>
      <p:sp>
        <p:nvSpPr>
          <p:cNvPr id="138" name="Title 30"/>
          <p:cNvSpPr/>
          <p:nvPr/>
        </p:nvSpPr>
        <p:spPr>
          <a:xfrm>
            <a:off x="1440000" y="1620000"/>
            <a:ext cx="8627760" cy="475776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a:bodyPr>
          <a:p>
            <a:pPr marL="216000" indent="-216000">
              <a:lnSpc>
                <a:spcPct val="100000"/>
              </a:lnSpc>
              <a:spcAft>
                <a:spcPts val="1054"/>
              </a:spcAft>
              <a:buClr>
                <a:srgbClr val="000000"/>
              </a:buClr>
              <a:buSzPct val="45000"/>
              <a:buFont typeface="Wingdings" charset="2"/>
              <a:buChar char=""/>
              <a:tabLst>
                <a:tab algn="l" pos="0"/>
              </a:tabLst>
            </a:pPr>
            <a:r>
              <a:rPr b="0" lang="en-IN" sz="1280" spc="-1" strike="noStrike">
                <a:solidFill>
                  <a:srgbClr val="000000"/>
                </a:solidFill>
                <a:latin typeface="Times New Roman"/>
                <a:ea typeface="DejaVu Sans"/>
              </a:rPr>
              <a:t>Hooks allow function components to have access to state and other React features.</a:t>
            </a:r>
            <a:endParaRPr b="0" lang="en-IN" sz="1280" spc="-1" strike="noStrike">
              <a:latin typeface="Arial"/>
            </a:endParaRPr>
          </a:p>
          <a:p>
            <a:pPr marL="216000" indent="-216000">
              <a:lnSpc>
                <a:spcPct val="100000"/>
              </a:lnSpc>
              <a:spcAft>
                <a:spcPts val="1054"/>
              </a:spcAft>
              <a:buClr>
                <a:srgbClr val="000000"/>
              </a:buClr>
              <a:buSzPct val="45000"/>
              <a:buFont typeface="Wingdings" charset="2"/>
              <a:buChar char=""/>
              <a:tabLst>
                <a:tab algn="l" pos="0"/>
              </a:tabLst>
            </a:pPr>
            <a:r>
              <a:rPr b="0" lang="en-IN" sz="1280" spc="-1" strike="noStrike">
                <a:solidFill>
                  <a:srgbClr val="000000"/>
                </a:solidFill>
                <a:latin typeface="Times New Roman"/>
                <a:ea typeface="DejaVu Sans"/>
              </a:rPr>
              <a:t>Hooks allow us to "hook" into React features such as state and lifecycle methods.</a:t>
            </a:r>
            <a:r>
              <a:rPr b="1" lang="en-IN" sz="1280" spc="-1" strike="noStrike">
                <a:solidFill>
                  <a:srgbClr val="000000"/>
                </a:solidFill>
                <a:latin typeface="Times New Roman"/>
                <a:ea typeface="DejaVu Sans"/>
              </a:rPr>
              <a:t> </a:t>
            </a:r>
            <a:endParaRPr b="0" lang="en-IN" sz="1280" spc="-1" strike="noStrike">
              <a:latin typeface="Arial"/>
            </a:endParaRPr>
          </a:p>
          <a:p>
            <a:pPr marL="216000" indent="-216000">
              <a:lnSpc>
                <a:spcPct val="100000"/>
              </a:lnSpc>
              <a:spcAft>
                <a:spcPts val="1054"/>
              </a:spcAft>
              <a:buClr>
                <a:srgbClr val="000000"/>
              </a:buClr>
              <a:buSzPct val="45000"/>
              <a:buFont typeface="Wingdings" charset="2"/>
              <a:buChar char=""/>
              <a:tabLst>
                <a:tab algn="l" pos="0"/>
              </a:tabLst>
            </a:pPr>
            <a:r>
              <a:rPr b="1" lang="en-IN" sz="1280" spc="-1" strike="noStrike">
                <a:solidFill>
                  <a:srgbClr val="000000"/>
                </a:solidFill>
                <a:latin typeface="Times New Roman"/>
                <a:ea typeface="DejaVu Sans"/>
              </a:rPr>
              <a:t>UseState</a:t>
            </a:r>
            <a:endParaRPr b="0" lang="en-IN" sz="1280" spc="-1" strike="noStrike">
              <a:latin typeface="Arial"/>
            </a:endParaRPr>
          </a:p>
          <a:p>
            <a:pPr lvl="1" marL="432000" indent="-216000">
              <a:lnSpc>
                <a:spcPct val="100000"/>
              </a:lnSpc>
              <a:spcAft>
                <a:spcPts val="1054"/>
              </a:spcAft>
              <a:buClr>
                <a:srgbClr val="000000"/>
              </a:buClr>
              <a:buSzPct val="45000"/>
              <a:buFont typeface="Wingdings" charset="2"/>
              <a:buChar char=""/>
              <a:tabLst>
                <a:tab algn="l" pos="0"/>
              </a:tabLst>
            </a:pPr>
            <a:r>
              <a:rPr b="0" lang="en-IN" sz="1280" spc="-1" strike="noStrike">
                <a:solidFill>
                  <a:srgbClr val="000000"/>
                </a:solidFill>
                <a:latin typeface="Times New Roman"/>
                <a:ea typeface="DejaVu Sans"/>
              </a:rPr>
              <a:t>This allows us to track state in a function component.</a:t>
            </a:r>
            <a:endParaRPr b="0" lang="en-IN" sz="1280" spc="-1" strike="noStrike">
              <a:latin typeface="Arial"/>
            </a:endParaRPr>
          </a:p>
          <a:p>
            <a:pPr marL="216000" indent="-216000">
              <a:lnSpc>
                <a:spcPct val="100000"/>
              </a:lnSpc>
              <a:spcAft>
                <a:spcPts val="1054"/>
              </a:spcAft>
              <a:buClr>
                <a:srgbClr val="000000"/>
              </a:buClr>
              <a:buSzPct val="45000"/>
              <a:buFont typeface="Wingdings" charset="2"/>
              <a:buChar char=""/>
              <a:tabLst>
                <a:tab algn="l" pos="0"/>
              </a:tabLst>
            </a:pPr>
            <a:r>
              <a:rPr b="1" lang="en-IN" sz="1280" spc="-1" strike="noStrike">
                <a:solidFill>
                  <a:srgbClr val="000000"/>
                </a:solidFill>
                <a:latin typeface="Times New Roman"/>
                <a:ea typeface="DejaVu Sans"/>
              </a:rPr>
              <a:t>UseEffect</a:t>
            </a:r>
            <a:endParaRPr b="0" lang="en-IN" sz="1280" spc="-1" strike="noStrike">
              <a:latin typeface="Arial"/>
            </a:endParaRPr>
          </a:p>
          <a:p>
            <a:pPr lvl="1" marL="432000" indent="-216000">
              <a:lnSpc>
                <a:spcPct val="100000"/>
              </a:lnSpc>
              <a:spcAft>
                <a:spcPts val="1054"/>
              </a:spcAft>
              <a:buClr>
                <a:srgbClr val="000000"/>
              </a:buClr>
              <a:buSzPct val="45000"/>
              <a:buFont typeface="Wingdings" charset="2"/>
              <a:buChar char=""/>
              <a:tabLst>
                <a:tab algn="l" pos="0"/>
              </a:tabLst>
            </a:pPr>
            <a:r>
              <a:rPr b="0" lang="en-IN" sz="1280" spc="-1" strike="noStrike">
                <a:solidFill>
                  <a:srgbClr val="000000"/>
                </a:solidFill>
                <a:latin typeface="Times New Roman"/>
                <a:ea typeface="DejaVu Sans"/>
              </a:rPr>
              <a:t>The useEffect Hook allows you to perform side effects in components.</a:t>
            </a:r>
            <a:endParaRPr b="0" lang="en-IN" sz="1280" spc="-1" strike="noStrike">
              <a:latin typeface="Arial"/>
            </a:endParaRPr>
          </a:p>
          <a:p>
            <a:pPr lvl="1" marL="432000" indent="-216000">
              <a:lnSpc>
                <a:spcPct val="100000"/>
              </a:lnSpc>
              <a:spcAft>
                <a:spcPts val="1054"/>
              </a:spcAft>
              <a:buClr>
                <a:srgbClr val="000000"/>
              </a:buClr>
              <a:buSzPct val="45000"/>
              <a:buFont typeface="Wingdings" charset="2"/>
              <a:buChar char=""/>
              <a:tabLst>
                <a:tab algn="l" pos="0"/>
              </a:tabLst>
            </a:pPr>
            <a:r>
              <a:rPr b="0" lang="en-IN" sz="1280" spc="-1" strike="noStrike">
                <a:solidFill>
                  <a:srgbClr val="000000"/>
                </a:solidFill>
                <a:latin typeface="Times New Roman"/>
                <a:ea typeface="DejaVu Sans"/>
              </a:rPr>
              <a:t>Some examples of side effects are: fetching data, directly updating the DOM, and timers.</a:t>
            </a:r>
            <a:endParaRPr b="0" lang="en-IN" sz="1280" spc="-1" strike="noStrike">
              <a:latin typeface="Arial"/>
            </a:endParaRPr>
          </a:p>
          <a:p>
            <a:pPr lvl="1" marL="432000" indent="-216000">
              <a:lnSpc>
                <a:spcPct val="100000"/>
              </a:lnSpc>
              <a:spcAft>
                <a:spcPts val="1054"/>
              </a:spcAft>
              <a:buClr>
                <a:srgbClr val="000000"/>
              </a:buClr>
              <a:buSzPct val="45000"/>
              <a:buFont typeface="Wingdings" charset="2"/>
              <a:buChar char=""/>
              <a:tabLst>
                <a:tab algn="l" pos="0"/>
              </a:tabLst>
            </a:pPr>
            <a:r>
              <a:rPr b="0" lang="en-IN" sz="1280" spc="-1" strike="noStrike">
                <a:solidFill>
                  <a:srgbClr val="000000"/>
                </a:solidFill>
                <a:latin typeface="Times New Roman"/>
                <a:ea typeface="DejaVu Sans"/>
              </a:rPr>
              <a:t>To update light values based on Day/night toggle state value we can use UseEffect hook</a:t>
            </a:r>
            <a:endParaRPr b="0" lang="en-IN" sz="1280" spc="-1" strike="noStrike">
              <a:latin typeface="Arial"/>
            </a:endParaRPr>
          </a:p>
          <a:p>
            <a:pPr marL="216000" indent="-216000">
              <a:lnSpc>
                <a:spcPct val="100000"/>
              </a:lnSpc>
              <a:spcAft>
                <a:spcPts val="1054"/>
              </a:spcAft>
              <a:buClr>
                <a:srgbClr val="000000"/>
              </a:buClr>
              <a:buSzPct val="45000"/>
              <a:buFont typeface="Wingdings" charset="2"/>
              <a:buChar char=""/>
              <a:tabLst>
                <a:tab algn="l" pos="0"/>
              </a:tabLst>
            </a:pPr>
            <a:r>
              <a:rPr b="1" lang="en-IN" sz="1280" spc="-1" strike="noStrike">
                <a:solidFill>
                  <a:srgbClr val="000000"/>
                </a:solidFill>
                <a:latin typeface="Times New Roman"/>
                <a:ea typeface="DejaVu Sans"/>
              </a:rPr>
              <a:t>UseRef</a:t>
            </a:r>
            <a:endParaRPr b="0" lang="en-IN" sz="1280" spc="-1" strike="noStrike">
              <a:latin typeface="Arial"/>
            </a:endParaRPr>
          </a:p>
          <a:p>
            <a:pPr lvl="1" marL="432000" indent="-216000">
              <a:lnSpc>
                <a:spcPct val="100000"/>
              </a:lnSpc>
              <a:spcAft>
                <a:spcPts val="1054"/>
              </a:spcAft>
              <a:buClr>
                <a:srgbClr val="000000"/>
              </a:buClr>
              <a:buSzPct val="45000"/>
              <a:buFont typeface="Wingdings" charset="2"/>
              <a:buChar char=""/>
              <a:tabLst>
                <a:tab algn="l" pos="0"/>
              </a:tabLst>
            </a:pPr>
            <a:r>
              <a:rPr b="0" lang="en-IN" sz="1280" spc="-1" strike="noStrike">
                <a:solidFill>
                  <a:srgbClr val="000000"/>
                </a:solidFill>
                <a:latin typeface="Times New Roman"/>
                <a:ea typeface="DejaVu Sans"/>
              </a:rPr>
              <a:t>The useRef Hook allows you to persist values between renders.</a:t>
            </a:r>
            <a:endParaRPr b="0" lang="en-IN" sz="1280" spc="-1" strike="noStrike">
              <a:latin typeface="Arial"/>
            </a:endParaRPr>
          </a:p>
          <a:p>
            <a:pPr lvl="1" marL="432000" indent="-216000">
              <a:lnSpc>
                <a:spcPct val="100000"/>
              </a:lnSpc>
              <a:spcAft>
                <a:spcPts val="1054"/>
              </a:spcAft>
              <a:buClr>
                <a:srgbClr val="000000"/>
              </a:buClr>
              <a:buSzPct val="45000"/>
              <a:buFont typeface="Wingdings" charset="2"/>
              <a:buChar char=""/>
              <a:tabLst>
                <a:tab algn="l" pos="0"/>
              </a:tabLst>
            </a:pPr>
            <a:r>
              <a:rPr b="0" lang="en-IN" sz="1280" spc="-1" strike="noStrike">
                <a:solidFill>
                  <a:srgbClr val="000000"/>
                </a:solidFill>
                <a:latin typeface="Times New Roman"/>
                <a:ea typeface="DejaVu Sans"/>
              </a:rPr>
              <a:t>It can be used to store a mutable value that does not cause a re-render when updated.</a:t>
            </a:r>
            <a:endParaRPr b="0" lang="en-IN" sz="1280" spc="-1" strike="noStrike">
              <a:latin typeface="Arial"/>
            </a:endParaRPr>
          </a:p>
          <a:p>
            <a:pPr lvl="1" marL="432000" indent="-216000">
              <a:lnSpc>
                <a:spcPct val="100000"/>
              </a:lnSpc>
              <a:spcAft>
                <a:spcPts val="1054"/>
              </a:spcAft>
              <a:buClr>
                <a:srgbClr val="000000"/>
              </a:buClr>
              <a:buSzPct val="45000"/>
              <a:buFont typeface="Wingdings" charset="2"/>
              <a:buChar char=""/>
              <a:tabLst>
                <a:tab algn="l" pos="0"/>
              </a:tabLst>
            </a:pPr>
            <a:r>
              <a:rPr b="0" lang="en-IN" sz="1280" spc="-1" strike="noStrike">
                <a:solidFill>
                  <a:srgbClr val="000000"/>
                </a:solidFill>
                <a:latin typeface="Times New Roman"/>
                <a:ea typeface="DejaVu Sans"/>
              </a:rPr>
              <a:t>It can be used to access a DOM element directly.</a:t>
            </a:r>
            <a:endParaRPr b="0" lang="en-IN" sz="1280" spc="-1" strike="noStrike">
              <a:latin typeface="Arial"/>
            </a:endParaRPr>
          </a:p>
          <a:p>
            <a:pPr>
              <a:lnSpc>
                <a:spcPct val="100000"/>
              </a:lnSpc>
              <a:spcAft>
                <a:spcPts val="1054"/>
              </a:spcAft>
              <a:buNone/>
              <a:tabLst>
                <a:tab algn="l" pos="0"/>
              </a:tabLst>
            </a:pPr>
            <a:endParaRPr b="0" lang="en-IN" sz="1280" spc="-1" strike="noStrike">
              <a:latin typeface="Arial"/>
            </a:endParaRPr>
          </a:p>
          <a:p>
            <a:pPr>
              <a:lnSpc>
                <a:spcPct val="100000"/>
              </a:lnSpc>
              <a:spcAft>
                <a:spcPts val="1054"/>
              </a:spcAft>
              <a:buNone/>
              <a:tabLst>
                <a:tab algn="l" pos="0"/>
              </a:tabLst>
            </a:pPr>
            <a:endParaRPr b="0" lang="en-IN" sz="1600" spc="-1" strike="noStrike">
              <a:latin typeface="Arial"/>
            </a:endParaRPr>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9" name="Title 31"/>
          <p:cNvSpPr/>
          <p:nvPr/>
        </p:nvSpPr>
        <p:spPr>
          <a:xfrm>
            <a:off x="3240000" y="351000"/>
            <a:ext cx="6110640" cy="89964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a:bodyPr>
          <a:p>
            <a:pPr algn="ctr">
              <a:lnSpc>
                <a:spcPct val="100000"/>
              </a:lnSpc>
              <a:buNone/>
            </a:pPr>
            <a:r>
              <a:rPr b="0" lang="en-IN" sz="3600" spc="-1" strike="noStrike">
                <a:solidFill>
                  <a:srgbClr val="000000"/>
                </a:solidFill>
                <a:latin typeface="Times New Roman"/>
                <a:ea typeface="DejaVu Sans"/>
              </a:rPr>
              <a:t>React Hooks cont.</a:t>
            </a:r>
            <a:endParaRPr b="0" lang="en-IN" sz="3600" spc="-1" strike="noStrike">
              <a:latin typeface="Arial"/>
            </a:endParaRPr>
          </a:p>
        </p:txBody>
      </p:sp>
      <p:sp>
        <p:nvSpPr>
          <p:cNvPr id="140" name="Title 32"/>
          <p:cNvSpPr/>
          <p:nvPr/>
        </p:nvSpPr>
        <p:spPr>
          <a:xfrm>
            <a:off x="1260000" y="1980000"/>
            <a:ext cx="9897120" cy="457776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a:bodyPr>
          <a:p>
            <a:pPr marL="216000" indent="-216000">
              <a:lnSpc>
                <a:spcPct val="100000"/>
              </a:lnSpc>
              <a:spcAft>
                <a:spcPts val="1054"/>
              </a:spcAft>
              <a:buClr>
                <a:srgbClr val="000000"/>
              </a:buClr>
              <a:buSzPct val="45000"/>
              <a:buFont typeface="Wingdings" charset="2"/>
              <a:buChar char=""/>
              <a:tabLst>
                <a:tab algn="l" pos="0"/>
              </a:tabLst>
            </a:pPr>
            <a:r>
              <a:rPr b="1" lang="en-IN" sz="1280" spc="-1" strike="noStrike">
                <a:solidFill>
                  <a:srgbClr val="000000"/>
                </a:solidFill>
                <a:latin typeface="Times New Roman"/>
                <a:ea typeface="DejaVu Sans"/>
              </a:rPr>
              <a:t>UseContext</a:t>
            </a:r>
            <a:endParaRPr b="0" lang="en-IN" sz="1280" spc="-1" strike="noStrike">
              <a:latin typeface="Arial"/>
            </a:endParaRPr>
          </a:p>
          <a:p>
            <a:pPr lvl="1" marL="432000" indent="-216000">
              <a:lnSpc>
                <a:spcPct val="100000"/>
              </a:lnSpc>
              <a:spcAft>
                <a:spcPts val="1054"/>
              </a:spcAft>
              <a:buClr>
                <a:srgbClr val="000000"/>
              </a:buClr>
              <a:buSzPct val="45000"/>
              <a:buFont typeface="Wingdings" charset="2"/>
              <a:buChar char=""/>
              <a:tabLst>
                <a:tab algn="l" pos="0"/>
              </a:tabLst>
            </a:pPr>
            <a:r>
              <a:rPr b="0" lang="en-IN" sz="1280" spc="-1" strike="noStrike">
                <a:solidFill>
                  <a:srgbClr val="000000"/>
                </a:solidFill>
                <a:latin typeface="Times New Roman"/>
                <a:ea typeface="DejaVu Sans"/>
              </a:rPr>
              <a:t>React Context is a way to manage state globally.</a:t>
            </a:r>
            <a:endParaRPr b="0" lang="en-IN" sz="1280" spc="-1" strike="noStrike">
              <a:latin typeface="Arial"/>
            </a:endParaRPr>
          </a:p>
          <a:p>
            <a:pPr lvl="1" marL="432000" indent="-216000">
              <a:lnSpc>
                <a:spcPct val="100000"/>
              </a:lnSpc>
              <a:spcAft>
                <a:spcPts val="1054"/>
              </a:spcAft>
              <a:buClr>
                <a:srgbClr val="000000"/>
              </a:buClr>
              <a:buSzPct val="45000"/>
              <a:buFont typeface="Wingdings" charset="2"/>
              <a:buChar char=""/>
              <a:tabLst>
                <a:tab algn="l" pos="0"/>
              </a:tabLst>
            </a:pPr>
            <a:r>
              <a:rPr b="0" lang="en-IN" sz="1280" spc="-1" strike="noStrike">
                <a:solidFill>
                  <a:srgbClr val="000000"/>
                </a:solidFill>
                <a:latin typeface="Times New Roman"/>
                <a:ea typeface="DejaVu Sans"/>
              </a:rPr>
              <a:t>It can be used together with the useState Hook to share state between deeply nested components more easily than with useState alone.</a:t>
            </a:r>
            <a:endParaRPr b="0" lang="en-IN" sz="1280" spc="-1" strike="noStrike">
              <a:latin typeface="Arial"/>
            </a:endParaRPr>
          </a:p>
          <a:p>
            <a:pPr lvl="1" marL="432000" indent="-216000">
              <a:lnSpc>
                <a:spcPct val="100000"/>
              </a:lnSpc>
              <a:spcAft>
                <a:spcPts val="1054"/>
              </a:spcAft>
              <a:buClr>
                <a:srgbClr val="000000"/>
              </a:buClr>
              <a:buSzPct val="45000"/>
              <a:buFont typeface="Wingdings" charset="2"/>
              <a:buChar char=""/>
              <a:tabLst>
                <a:tab algn="l" pos="0"/>
              </a:tabLst>
            </a:pPr>
            <a:r>
              <a:rPr b="0" lang="en-IN" sz="1280" spc="-1" strike="noStrike">
                <a:solidFill>
                  <a:srgbClr val="000000"/>
                </a:solidFill>
                <a:latin typeface="Times New Roman"/>
                <a:ea typeface="DejaVu Sans"/>
              </a:rPr>
              <a:t>We can store the scene and renderer values using the useContext hook, allowing us to access them throughout the application </a:t>
            </a:r>
            <a:endParaRPr b="0" lang="en-IN" sz="1280" spc="-1" strike="noStrike">
              <a:latin typeface="Arial"/>
            </a:endParaRPr>
          </a:p>
          <a:p>
            <a:pPr lvl="1" marL="432000" indent="-216000">
              <a:lnSpc>
                <a:spcPct val="100000"/>
              </a:lnSpc>
              <a:spcAft>
                <a:spcPts val="1054"/>
              </a:spcAft>
              <a:buClr>
                <a:srgbClr val="000000"/>
              </a:buClr>
              <a:buSzPct val="45000"/>
              <a:buFont typeface="Wingdings" charset="2"/>
              <a:buChar char=""/>
              <a:tabLst>
                <a:tab algn="l" pos="0"/>
              </a:tabLst>
            </a:pPr>
            <a:r>
              <a:rPr b="0" lang="en-IN" sz="1280" spc="-1" strike="noStrike">
                <a:solidFill>
                  <a:srgbClr val="000000"/>
                </a:solidFill>
                <a:latin typeface="Times New Roman"/>
                <a:ea typeface="DejaVu Sans"/>
              </a:rPr>
              <a:t> </a:t>
            </a:r>
            <a:r>
              <a:rPr b="0" lang="en-IN" sz="1280" spc="-1" strike="noStrike">
                <a:solidFill>
                  <a:srgbClr val="000000"/>
                </a:solidFill>
                <a:latin typeface="Times New Roman"/>
                <a:ea typeface="DejaVu Sans"/>
              </a:rPr>
              <a:t>we can update day/night toggle state value </a:t>
            </a:r>
            <a:endParaRPr b="0" lang="en-IN" sz="1280" spc="-1" strike="noStrike">
              <a:latin typeface="Arial"/>
            </a:endParaRPr>
          </a:p>
          <a:p>
            <a:pPr lvl="1" marL="432000" indent="-216000">
              <a:lnSpc>
                <a:spcPct val="100000"/>
              </a:lnSpc>
              <a:spcAft>
                <a:spcPts val="1054"/>
              </a:spcAft>
              <a:buClr>
                <a:srgbClr val="000000"/>
              </a:buClr>
              <a:buSzPct val="45000"/>
              <a:buFont typeface="Wingdings" charset="2"/>
              <a:buChar char=""/>
              <a:tabLst>
                <a:tab algn="l" pos="0"/>
              </a:tabLst>
            </a:pPr>
            <a:r>
              <a:rPr b="1" lang="en-IN" sz="1280" spc="-1" strike="noStrike">
                <a:solidFill>
                  <a:srgbClr val="000000"/>
                </a:solidFill>
                <a:latin typeface="Times New Roman"/>
                <a:ea typeface="DejaVu Sans"/>
              </a:rPr>
              <a:t>Drawbacks</a:t>
            </a:r>
            <a:r>
              <a:rPr b="0" lang="en-IN" sz="1280" spc="-1" strike="noStrike">
                <a:solidFill>
                  <a:srgbClr val="000000"/>
                </a:solidFill>
                <a:latin typeface="Times New Roman"/>
                <a:ea typeface="DejaVu Sans"/>
              </a:rPr>
              <a:t>:</a:t>
            </a:r>
            <a:endParaRPr b="0" lang="en-IN" sz="1280" spc="-1" strike="noStrike">
              <a:latin typeface="Arial"/>
            </a:endParaRPr>
          </a:p>
          <a:p>
            <a:pPr lvl="2" marL="648000" indent="-216000">
              <a:lnSpc>
                <a:spcPct val="100000"/>
              </a:lnSpc>
              <a:spcAft>
                <a:spcPts val="1054"/>
              </a:spcAft>
              <a:buClr>
                <a:srgbClr val="000000"/>
              </a:buClr>
              <a:buSzPct val="45000"/>
              <a:buFont typeface="Wingdings" charset="2"/>
              <a:buChar char=""/>
              <a:tabLst>
                <a:tab algn="l" pos="0"/>
              </a:tabLst>
            </a:pPr>
            <a:r>
              <a:rPr b="0" lang="en-IN" sz="1280" spc="-1" strike="noStrike">
                <a:solidFill>
                  <a:srgbClr val="000000"/>
                </a:solidFill>
                <a:latin typeface="Times New Roman"/>
                <a:ea typeface="DejaVu Sans"/>
              </a:rPr>
              <a:t>When the context value changes, all components consuming that context will re-render, potentially leading to performance issues if the context is used widely in the application.</a:t>
            </a:r>
            <a:endParaRPr b="0" lang="en-IN" sz="1280" spc="-1" strike="noStrike">
              <a:latin typeface="Arial"/>
            </a:endParaRPr>
          </a:p>
          <a:p>
            <a:pPr lvl="3" marL="864000" indent="-216000">
              <a:lnSpc>
                <a:spcPct val="100000"/>
              </a:lnSpc>
              <a:spcAft>
                <a:spcPts val="1054"/>
              </a:spcAft>
              <a:buClr>
                <a:srgbClr val="000000"/>
              </a:buClr>
              <a:buSzPct val="45000"/>
              <a:buFont typeface="Wingdings" charset="2"/>
              <a:buChar char=""/>
              <a:tabLst>
                <a:tab algn="l" pos="0"/>
              </a:tabLst>
            </a:pPr>
            <a:r>
              <a:rPr b="0" lang="en-IN" sz="1280" spc="-1" strike="noStrike">
                <a:solidFill>
                  <a:srgbClr val="000000"/>
                </a:solidFill>
                <a:latin typeface="Times New Roman"/>
                <a:ea typeface="DejaVu Sans"/>
              </a:rPr>
              <a:t>React Context triggers updates based on changes to the context value and propagates these updates directly down the component tree.</a:t>
            </a:r>
            <a:endParaRPr b="0" lang="en-IN" sz="1280" spc="-1" strike="noStrike">
              <a:latin typeface="Arial"/>
            </a:endParaRPr>
          </a:p>
          <a:p>
            <a:pPr lvl="2" marL="648000" indent="-216000">
              <a:lnSpc>
                <a:spcPct val="100000"/>
              </a:lnSpc>
              <a:spcAft>
                <a:spcPts val="1054"/>
              </a:spcAft>
              <a:buClr>
                <a:srgbClr val="000000"/>
              </a:buClr>
              <a:buSzPct val="45000"/>
              <a:buFont typeface="Wingdings" charset="2"/>
              <a:buChar char=""/>
              <a:tabLst>
                <a:tab algn="l" pos="0"/>
              </a:tabLst>
            </a:pPr>
            <a:r>
              <a:rPr b="0" lang="en-IN" sz="1280" spc="-1" strike="noStrike">
                <a:solidFill>
                  <a:srgbClr val="000000"/>
                </a:solidFill>
                <a:latin typeface="Times New Roman"/>
                <a:ea typeface="DejaVu Sans"/>
              </a:rPr>
              <a:t> </a:t>
            </a:r>
            <a:r>
              <a:rPr b="0" lang="en-IN" sz="1280" spc="-1" strike="noStrike">
                <a:solidFill>
                  <a:srgbClr val="000000"/>
                </a:solidFill>
                <a:latin typeface="Times New Roman"/>
                <a:ea typeface="DejaVu Sans"/>
              </a:rPr>
              <a:t>Doesn't natively support middleware for tasks like logging, handling side effects, or performing asynchronous operations.</a:t>
            </a:r>
            <a:endParaRPr b="0" lang="en-IN" sz="1280" spc="-1" strike="noStrike">
              <a:latin typeface="Arial"/>
            </a:endParaRPr>
          </a:p>
          <a:p>
            <a:pPr lvl="2" marL="648000" indent="-216000">
              <a:lnSpc>
                <a:spcPct val="100000"/>
              </a:lnSpc>
              <a:spcAft>
                <a:spcPts val="1054"/>
              </a:spcAft>
              <a:buClr>
                <a:srgbClr val="000000"/>
              </a:buClr>
              <a:buSzPct val="45000"/>
              <a:buFont typeface="Wingdings" charset="2"/>
              <a:buChar char=""/>
              <a:tabLst>
                <a:tab algn="l" pos="0"/>
              </a:tabLst>
            </a:pPr>
            <a:r>
              <a:rPr b="0" lang="en-IN" sz="1280" spc="-1" strike="noStrike">
                <a:solidFill>
                  <a:srgbClr val="000000"/>
                </a:solidFill>
                <a:latin typeface="Times New Roman"/>
                <a:ea typeface="DejaVu Sans"/>
              </a:rPr>
              <a:t>Difficult to Debug</a:t>
            </a:r>
            <a:endParaRPr b="0" lang="en-IN" sz="1280" spc="-1" strike="noStrike">
              <a:latin typeface="Arial"/>
            </a:endParaRPr>
          </a:p>
          <a:p>
            <a:pPr>
              <a:lnSpc>
                <a:spcPct val="100000"/>
              </a:lnSpc>
              <a:spcAft>
                <a:spcPts val="1054"/>
              </a:spcAft>
              <a:buNone/>
              <a:tabLst>
                <a:tab algn="l" pos="0"/>
              </a:tabLst>
            </a:pPr>
            <a:endParaRPr b="0" lang="en-IN" sz="1280" spc="-1" strike="noStrike">
              <a:latin typeface="Arial"/>
            </a:endParaRPr>
          </a:p>
        </p:txBody>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1" name="Title 35"/>
          <p:cNvSpPr/>
          <p:nvPr/>
        </p:nvSpPr>
        <p:spPr>
          <a:xfrm>
            <a:off x="3240000" y="351000"/>
            <a:ext cx="6110640" cy="89964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a:bodyPr>
          <a:p>
            <a:pPr algn="ctr">
              <a:lnSpc>
                <a:spcPct val="100000"/>
              </a:lnSpc>
              <a:buNone/>
            </a:pPr>
            <a:r>
              <a:rPr b="0" lang="en-IN" sz="3600" spc="-1" strike="noStrike">
                <a:solidFill>
                  <a:srgbClr val="000000"/>
                </a:solidFill>
                <a:latin typeface="Times New Roman"/>
                <a:ea typeface="DejaVu Sans"/>
              </a:rPr>
              <a:t>Why Redux</a:t>
            </a:r>
            <a:endParaRPr b="0" lang="en-IN" sz="3600" spc="-1" strike="noStrike">
              <a:latin typeface="Arial"/>
            </a:endParaRPr>
          </a:p>
        </p:txBody>
      </p:sp>
      <p:sp>
        <p:nvSpPr>
          <p:cNvPr id="142" name="Title 36"/>
          <p:cNvSpPr/>
          <p:nvPr/>
        </p:nvSpPr>
        <p:spPr>
          <a:xfrm>
            <a:off x="1260000" y="1800000"/>
            <a:ext cx="9537480" cy="449748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a:bodyPr>
          <a:p>
            <a:pPr marL="216000" indent="-216000">
              <a:lnSpc>
                <a:spcPct val="100000"/>
              </a:lnSpc>
              <a:spcAft>
                <a:spcPts val="1054"/>
              </a:spcAft>
              <a:buClr>
                <a:srgbClr val="000000"/>
              </a:buClr>
              <a:buSzPct val="45000"/>
              <a:buFont typeface="Wingdings" charset="2"/>
              <a:buChar char=""/>
              <a:tabLst>
                <a:tab algn="l" pos="0"/>
              </a:tabLst>
            </a:pPr>
            <a:r>
              <a:rPr b="0" lang="en-IN" sz="1200" spc="-1" strike="noStrike">
                <a:solidFill>
                  <a:srgbClr val="000000"/>
                </a:solidFill>
                <a:latin typeface="Times New Roman"/>
                <a:ea typeface="DejaVu Sans"/>
              </a:rPr>
              <a:t>Redux triggers updates based on dispatched actions and updates its global state through reducers, with connected components re-rendering based on state slices they subscribe to.</a:t>
            </a:r>
            <a:endParaRPr b="0" lang="en-IN" sz="1200" spc="-1" strike="noStrike">
              <a:latin typeface="Arial"/>
            </a:endParaRPr>
          </a:p>
          <a:p>
            <a:pPr marL="216000" indent="-216000">
              <a:lnSpc>
                <a:spcPct val="100000"/>
              </a:lnSpc>
              <a:spcAft>
                <a:spcPts val="1054"/>
              </a:spcAft>
              <a:buClr>
                <a:srgbClr val="000000"/>
              </a:buClr>
              <a:buSzPct val="45000"/>
              <a:buFont typeface="Wingdings" charset="2"/>
              <a:buChar char=""/>
              <a:tabLst>
                <a:tab algn="l" pos="0"/>
              </a:tabLst>
            </a:pPr>
            <a:r>
              <a:rPr b="0" lang="en-IN" sz="1200" spc="-1" strike="noStrike">
                <a:solidFill>
                  <a:srgbClr val="000000"/>
                </a:solidFill>
                <a:latin typeface="Times New Roman"/>
                <a:ea typeface="DejaVu Sans"/>
              </a:rPr>
              <a:t>Middleware is often used to handle side effects, perform asynchronous actions, log actions, or conditionally dispatch actions.</a:t>
            </a:r>
            <a:endParaRPr b="0" lang="en-IN" sz="1200" spc="-1" strike="noStrike">
              <a:latin typeface="Arial"/>
            </a:endParaRPr>
          </a:p>
          <a:p>
            <a:pPr lvl="1" marL="432000" indent="-216000">
              <a:lnSpc>
                <a:spcPct val="100000"/>
              </a:lnSpc>
              <a:spcAft>
                <a:spcPts val="1054"/>
              </a:spcAft>
              <a:buClr>
                <a:srgbClr val="000000"/>
              </a:buClr>
              <a:buSzPct val="45000"/>
              <a:buFont typeface="Wingdings" charset="2"/>
              <a:buChar char=""/>
              <a:tabLst>
                <a:tab algn="l" pos="0"/>
              </a:tabLst>
            </a:pPr>
            <a:r>
              <a:rPr b="1" lang="en-IN" sz="1200" spc="-1" strike="noStrike">
                <a:solidFill>
                  <a:srgbClr val="000000"/>
                </a:solidFill>
                <a:latin typeface="Times New Roman"/>
                <a:ea typeface="DejaVu Sans"/>
              </a:rPr>
              <a:t>Async Actions</a:t>
            </a:r>
            <a:r>
              <a:rPr b="0" lang="en-IN" sz="1200" spc="-1" strike="noStrike">
                <a:solidFill>
                  <a:srgbClr val="000000"/>
                </a:solidFill>
                <a:latin typeface="Times New Roman"/>
                <a:ea typeface="DejaVu Sans"/>
              </a:rPr>
              <a:t>: Handling asynchronous operations like API calls (redux-thunk, redux-saga).</a:t>
            </a:r>
            <a:endParaRPr b="0" lang="en-IN" sz="1200" spc="-1" strike="noStrike">
              <a:latin typeface="Arial"/>
            </a:endParaRPr>
          </a:p>
          <a:p>
            <a:pPr lvl="1" marL="432000" indent="-216000">
              <a:lnSpc>
                <a:spcPct val="100000"/>
              </a:lnSpc>
              <a:spcAft>
                <a:spcPts val="1054"/>
              </a:spcAft>
              <a:buClr>
                <a:srgbClr val="000000"/>
              </a:buClr>
              <a:buSzPct val="45000"/>
              <a:buFont typeface="Wingdings" charset="2"/>
              <a:buChar char=""/>
              <a:tabLst>
                <a:tab algn="l" pos="0"/>
              </a:tabLst>
            </a:pPr>
            <a:r>
              <a:rPr b="1" lang="en-IN" sz="1200" spc="-1" strike="noStrike">
                <a:solidFill>
                  <a:srgbClr val="000000"/>
                </a:solidFill>
                <a:latin typeface="Times New Roman"/>
                <a:ea typeface="DejaVu Sans"/>
              </a:rPr>
              <a:t>Crash Reporting</a:t>
            </a:r>
            <a:r>
              <a:rPr b="0" lang="en-IN" sz="1200" spc="-1" strike="noStrike">
                <a:solidFill>
                  <a:srgbClr val="000000"/>
                </a:solidFill>
                <a:latin typeface="Times New Roman"/>
                <a:ea typeface="DejaVu Sans"/>
              </a:rPr>
              <a:t>: Catching and reporting errors that occur during dispatching (redux-crash-reporting).</a:t>
            </a:r>
            <a:endParaRPr b="0" lang="en-IN" sz="1200" spc="-1" strike="noStrike">
              <a:latin typeface="Arial"/>
            </a:endParaRPr>
          </a:p>
          <a:p>
            <a:pPr lvl="1" marL="432000" indent="-216000">
              <a:lnSpc>
                <a:spcPct val="100000"/>
              </a:lnSpc>
              <a:spcAft>
                <a:spcPts val="1054"/>
              </a:spcAft>
              <a:buClr>
                <a:srgbClr val="000000"/>
              </a:buClr>
              <a:buSzPct val="45000"/>
              <a:buFont typeface="Wingdings" charset="2"/>
              <a:buChar char=""/>
              <a:tabLst>
                <a:tab algn="l" pos="0"/>
              </a:tabLst>
            </a:pPr>
            <a:r>
              <a:rPr b="1" lang="en-IN" sz="1200" spc="-1" strike="noStrike">
                <a:solidFill>
                  <a:srgbClr val="000000"/>
                </a:solidFill>
                <a:latin typeface="Times New Roman"/>
                <a:ea typeface="DejaVu Sans"/>
              </a:rPr>
              <a:t>Logging</a:t>
            </a:r>
            <a:r>
              <a:rPr b="0" lang="en-IN" sz="1200" spc="-1" strike="noStrike">
                <a:solidFill>
                  <a:srgbClr val="000000"/>
                </a:solidFill>
                <a:latin typeface="Times New Roman"/>
                <a:ea typeface="DejaVu Sans"/>
              </a:rPr>
              <a:t>: Logging dispatched actions and state changes (redux-logger).</a:t>
            </a:r>
            <a:endParaRPr b="0" lang="en-IN" sz="1200" spc="-1" strike="noStrike">
              <a:latin typeface="Arial"/>
            </a:endParaRPr>
          </a:p>
          <a:p>
            <a:pPr marL="216000" indent="-216000">
              <a:lnSpc>
                <a:spcPct val="100000"/>
              </a:lnSpc>
              <a:spcAft>
                <a:spcPts val="1054"/>
              </a:spcAft>
              <a:buClr>
                <a:srgbClr val="000000"/>
              </a:buClr>
              <a:buSzPct val="45000"/>
              <a:buFont typeface="Wingdings" charset="2"/>
              <a:buChar char=""/>
              <a:tabLst>
                <a:tab algn="l" pos="0"/>
              </a:tabLst>
            </a:pPr>
            <a:r>
              <a:rPr b="1" lang="en-IN" sz="1200" spc="-1" strike="noStrike">
                <a:solidFill>
                  <a:srgbClr val="000000"/>
                </a:solidFill>
                <a:latin typeface="Times New Roman"/>
                <a:ea typeface="DejaVu Sans"/>
              </a:rPr>
              <a:t>Features of Redux DevTools:</a:t>
            </a:r>
            <a:endParaRPr b="0" lang="en-IN" sz="1200" spc="-1" strike="noStrike">
              <a:latin typeface="Arial"/>
            </a:endParaRPr>
          </a:p>
          <a:p>
            <a:pPr lvl="1" marL="432000" indent="-216000">
              <a:lnSpc>
                <a:spcPct val="100000"/>
              </a:lnSpc>
              <a:spcAft>
                <a:spcPts val="1054"/>
              </a:spcAft>
              <a:buClr>
                <a:srgbClr val="000000"/>
              </a:buClr>
              <a:buSzPct val="45000"/>
              <a:buFont typeface="Wingdings" charset="2"/>
              <a:buChar char=""/>
              <a:tabLst>
                <a:tab algn="l" pos="0"/>
              </a:tabLst>
            </a:pPr>
            <a:r>
              <a:rPr b="1" lang="en-IN" sz="1200" spc="-1" strike="noStrike">
                <a:solidFill>
                  <a:srgbClr val="000000"/>
                </a:solidFill>
                <a:latin typeface="Times New Roman"/>
                <a:ea typeface="DejaVu Sans"/>
              </a:rPr>
              <a:t>Action History</a:t>
            </a:r>
            <a:r>
              <a:rPr b="0" lang="en-IN" sz="1200" spc="-1" strike="noStrike">
                <a:solidFill>
                  <a:srgbClr val="000000"/>
                </a:solidFill>
                <a:latin typeface="Times New Roman"/>
                <a:ea typeface="DejaVu Sans"/>
              </a:rPr>
              <a:t>: It shows a history of all actions that have been dispatched, along with the state before and after each action.</a:t>
            </a:r>
            <a:endParaRPr b="0" lang="en-IN" sz="1200" spc="-1" strike="noStrike">
              <a:latin typeface="Arial"/>
            </a:endParaRPr>
          </a:p>
          <a:p>
            <a:pPr lvl="1" marL="432000" indent="-216000">
              <a:lnSpc>
                <a:spcPct val="100000"/>
              </a:lnSpc>
              <a:spcAft>
                <a:spcPts val="1054"/>
              </a:spcAft>
              <a:buClr>
                <a:srgbClr val="000000"/>
              </a:buClr>
              <a:buSzPct val="45000"/>
              <a:buFont typeface="Wingdings" charset="2"/>
              <a:buChar char=""/>
              <a:tabLst>
                <a:tab algn="l" pos="0"/>
              </a:tabLst>
            </a:pPr>
            <a:r>
              <a:rPr b="1" lang="en-IN" sz="1200" spc="-1" strike="noStrike">
                <a:solidFill>
                  <a:srgbClr val="000000"/>
                </a:solidFill>
                <a:latin typeface="Times New Roman"/>
                <a:ea typeface="DejaVu Sans"/>
              </a:rPr>
              <a:t>Time Travel</a:t>
            </a:r>
            <a:r>
              <a:rPr b="0" lang="en-IN" sz="1200" spc="-1" strike="noStrike">
                <a:solidFill>
                  <a:srgbClr val="000000"/>
                </a:solidFill>
                <a:latin typeface="Times New Roman"/>
                <a:ea typeface="DejaVu Sans"/>
              </a:rPr>
              <a:t>: You can "time travel" through actions, meaning you can go back and forth through the history of actions to see how the state changes over time.</a:t>
            </a:r>
            <a:endParaRPr b="0" lang="en-IN" sz="1200" spc="-1" strike="noStrike">
              <a:latin typeface="Arial"/>
            </a:endParaRPr>
          </a:p>
          <a:p>
            <a:pPr lvl="1" marL="432000" indent="-216000">
              <a:lnSpc>
                <a:spcPct val="100000"/>
              </a:lnSpc>
              <a:spcAft>
                <a:spcPts val="1054"/>
              </a:spcAft>
              <a:buClr>
                <a:srgbClr val="000000"/>
              </a:buClr>
              <a:buSzPct val="45000"/>
              <a:buFont typeface="Wingdings" charset="2"/>
              <a:buChar char=""/>
              <a:tabLst>
                <a:tab algn="l" pos="0"/>
              </a:tabLst>
            </a:pPr>
            <a:r>
              <a:rPr b="1" lang="en-IN" sz="1200" spc="-1" strike="noStrike">
                <a:solidFill>
                  <a:srgbClr val="000000"/>
                </a:solidFill>
                <a:latin typeface="Times New Roman"/>
                <a:ea typeface="DejaVu Sans"/>
              </a:rPr>
              <a:t>Action Replay</a:t>
            </a:r>
            <a:r>
              <a:rPr b="0" lang="en-IN" sz="1200" spc="-1" strike="noStrike">
                <a:solidFill>
                  <a:srgbClr val="000000"/>
                </a:solidFill>
                <a:latin typeface="Times New Roman"/>
                <a:ea typeface="DejaVu Sans"/>
              </a:rPr>
              <a:t>: You can replay specific actions or sequences of actions to see their effects on the state.</a:t>
            </a:r>
            <a:endParaRPr b="0" lang="en-IN" sz="1200" spc="-1" strike="noStrike">
              <a:latin typeface="Arial"/>
            </a:endParaRPr>
          </a:p>
          <a:p>
            <a:pPr lvl="1" marL="432000" indent="-216000">
              <a:lnSpc>
                <a:spcPct val="100000"/>
              </a:lnSpc>
              <a:spcAft>
                <a:spcPts val="1054"/>
              </a:spcAft>
              <a:buClr>
                <a:srgbClr val="000000"/>
              </a:buClr>
              <a:buSzPct val="45000"/>
              <a:buFont typeface="Wingdings" charset="2"/>
              <a:buChar char=""/>
              <a:tabLst>
                <a:tab algn="l" pos="0"/>
              </a:tabLst>
            </a:pPr>
            <a:r>
              <a:rPr b="1" lang="en-IN" sz="1200" spc="-1" strike="noStrike">
                <a:solidFill>
                  <a:srgbClr val="000000"/>
                </a:solidFill>
                <a:latin typeface="Times New Roman"/>
                <a:ea typeface="DejaVu Sans"/>
              </a:rPr>
              <a:t>Dispatch Actions</a:t>
            </a:r>
            <a:r>
              <a:rPr b="0" lang="en-IN" sz="1200" spc="-1" strike="noStrike">
                <a:solidFill>
                  <a:srgbClr val="000000"/>
                </a:solidFill>
                <a:latin typeface="Times New Roman"/>
                <a:ea typeface="DejaVu Sans"/>
              </a:rPr>
              <a:t>: You can manually dispatch actions from the DevTools to test how they affect the state.</a:t>
            </a:r>
            <a:endParaRPr b="0" lang="en-IN" sz="1200" spc="-1" strike="noStrike">
              <a:latin typeface="Arial"/>
            </a:endParaRPr>
          </a:p>
          <a:p>
            <a:pPr lvl="1" marL="432000" indent="-216000">
              <a:lnSpc>
                <a:spcPct val="100000"/>
              </a:lnSpc>
              <a:spcAft>
                <a:spcPts val="1054"/>
              </a:spcAft>
              <a:buClr>
                <a:srgbClr val="000000"/>
              </a:buClr>
              <a:buSzPct val="45000"/>
              <a:buFont typeface="Wingdings" charset="2"/>
              <a:buChar char=""/>
              <a:tabLst>
                <a:tab algn="l" pos="0"/>
              </a:tabLst>
            </a:pPr>
            <a:r>
              <a:rPr b="1" lang="en-IN" sz="1200" spc="-1" strike="noStrike">
                <a:solidFill>
                  <a:srgbClr val="000000"/>
                </a:solidFill>
                <a:latin typeface="Times New Roman"/>
                <a:ea typeface="DejaVu Sans"/>
              </a:rPr>
              <a:t>Custom Filters</a:t>
            </a:r>
            <a:r>
              <a:rPr b="0" lang="en-IN" sz="1200" spc="-1" strike="noStrike">
                <a:solidFill>
                  <a:srgbClr val="000000"/>
                </a:solidFill>
                <a:latin typeface="Times New Roman"/>
                <a:ea typeface="DejaVu Sans"/>
              </a:rPr>
              <a:t>: You can filter actions to focus on specific parts of the app.</a:t>
            </a:r>
            <a:endParaRPr b="0" lang="en-IN" sz="1200" spc="-1" strike="noStrike">
              <a:latin typeface="Arial"/>
            </a:endParaRPr>
          </a:p>
        </p:txBody>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3" name=""/>
          <p:cNvSpPr/>
          <p:nvPr/>
        </p:nvSpPr>
        <p:spPr>
          <a:xfrm>
            <a:off x="1088640" y="3273480"/>
            <a:ext cx="3228840" cy="1563120"/>
          </a:xfrm>
          <a:prstGeom prst="rect">
            <a:avLst/>
          </a:prstGeom>
          <a:noFill/>
          <a:ln w="0">
            <a:noFill/>
          </a:ln>
        </p:spPr>
        <p:style>
          <a:lnRef idx="0"/>
          <a:fillRef idx="0"/>
          <a:effectRef idx="0"/>
          <a:fontRef idx="minor"/>
        </p:style>
        <p:txBody>
          <a:bodyPr lIns="90000" rIns="90000" tIns="45000" bIns="45000" anchor="ctr">
            <a:noAutofit/>
          </a:bodyPr>
          <a:p>
            <a:pPr marL="216000" indent="-216000">
              <a:lnSpc>
                <a:spcPct val="100000"/>
              </a:lnSpc>
              <a:spcAft>
                <a:spcPts val="1054"/>
              </a:spcAft>
              <a:buClr>
                <a:srgbClr val="000000"/>
              </a:buClr>
              <a:buSzPct val="45000"/>
              <a:buFont typeface="Wingdings" charset="2"/>
              <a:buChar char=""/>
              <a:tabLst>
                <a:tab algn="l" pos="0"/>
              </a:tabLst>
            </a:pPr>
            <a:r>
              <a:rPr b="0" lang="en-IN" sz="1800" spc="-1" strike="noStrike">
                <a:solidFill>
                  <a:srgbClr val="000000"/>
                </a:solidFill>
                <a:latin typeface="Times New Roman"/>
                <a:ea typeface="DejaVu Sans"/>
              </a:rPr>
              <a:t>Ease of Use</a:t>
            </a:r>
            <a:endParaRPr b="0" lang="en-IN" sz="1800" spc="-1" strike="noStrike">
              <a:latin typeface="Arial"/>
            </a:endParaRPr>
          </a:p>
          <a:p>
            <a:pPr>
              <a:lnSpc>
                <a:spcPct val="100000"/>
              </a:lnSpc>
              <a:spcAft>
                <a:spcPts val="1054"/>
              </a:spcAft>
              <a:buNone/>
              <a:tabLst>
                <a:tab algn="l" pos="0"/>
              </a:tabLst>
            </a:pPr>
            <a:endParaRPr b="0" lang="en-IN" sz="1800" spc="-1" strike="noStrike">
              <a:latin typeface="Arial"/>
            </a:endParaRPr>
          </a:p>
        </p:txBody>
      </p:sp>
      <p:sp>
        <p:nvSpPr>
          <p:cNvPr id="144" name="Title 11"/>
          <p:cNvSpPr/>
          <p:nvPr/>
        </p:nvSpPr>
        <p:spPr>
          <a:xfrm>
            <a:off x="3060000" y="360000"/>
            <a:ext cx="6110640" cy="89964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a:bodyPr>
          <a:p>
            <a:pPr algn="ctr">
              <a:lnSpc>
                <a:spcPct val="100000"/>
              </a:lnSpc>
              <a:buNone/>
            </a:pPr>
            <a:r>
              <a:rPr b="0" lang="en-IN" sz="3600" spc="-1" strike="noStrike">
                <a:solidFill>
                  <a:srgbClr val="000000"/>
                </a:solidFill>
                <a:latin typeface="Times New Roman"/>
                <a:ea typeface="DejaVu Sans"/>
              </a:rPr>
              <a:t>React Context vs Redux </a:t>
            </a:r>
            <a:endParaRPr b="0" lang="en-IN" sz="3600" spc="-1" strike="noStrike">
              <a:latin typeface="Arial"/>
            </a:endParaRPr>
          </a:p>
        </p:txBody>
      </p:sp>
      <p:pic>
        <p:nvPicPr>
          <p:cNvPr id="145" name="" descr=""/>
          <p:cNvPicPr/>
          <p:nvPr/>
        </p:nvPicPr>
        <p:blipFill>
          <a:blip r:embed="rId1"/>
          <a:stretch/>
        </p:blipFill>
        <p:spPr>
          <a:xfrm>
            <a:off x="642600" y="2340000"/>
            <a:ext cx="5653440" cy="4167360"/>
          </a:xfrm>
          <a:prstGeom prst="rect">
            <a:avLst/>
          </a:prstGeom>
          <a:ln w="0">
            <a:noFill/>
          </a:ln>
        </p:spPr>
      </p:pic>
      <p:pic>
        <p:nvPicPr>
          <p:cNvPr id="146" name="" descr=""/>
          <p:cNvPicPr/>
          <p:nvPr/>
        </p:nvPicPr>
        <p:blipFill>
          <a:blip r:embed="rId2"/>
          <a:stretch/>
        </p:blipFill>
        <p:spPr>
          <a:xfrm>
            <a:off x="6660000" y="2340000"/>
            <a:ext cx="5216040" cy="4217760"/>
          </a:xfrm>
          <a:prstGeom prst="rect">
            <a:avLst/>
          </a:prstGeom>
          <a:ln w="0">
            <a:noFill/>
          </a:ln>
        </p:spPr>
      </p:pic>
      <p:sp>
        <p:nvSpPr>
          <p:cNvPr id="147" name=""/>
          <p:cNvSpPr/>
          <p:nvPr/>
        </p:nvSpPr>
        <p:spPr>
          <a:xfrm>
            <a:off x="2340000" y="2103480"/>
            <a:ext cx="2776680" cy="59256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IN" sz="3600" spc="-1" strike="noStrike">
                <a:solidFill>
                  <a:srgbClr val="000000"/>
                </a:solidFill>
                <a:latin typeface="Times New Roman"/>
                <a:ea typeface="DejaVu Sans"/>
              </a:rPr>
              <a:t>React Context</a:t>
            </a:r>
            <a:endParaRPr b="0" lang="en-IN" sz="3600" spc="-1" strike="noStrike">
              <a:latin typeface="Arial"/>
            </a:endParaRPr>
          </a:p>
        </p:txBody>
      </p:sp>
      <p:sp>
        <p:nvSpPr>
          <p:cNvPr id="148" name=""/>
          <p:cNvSpPr/>
          <p:nvPr/>
        </p:nvSpPr>
        <p:spPr>
          <a:xfrm>
            <a:off x="7985880" y="1980000"/>
            <a:ext cx="1370160" cy="59256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IN" sz="3600" spc="-1" strike="noStrike">
                <a:solidFill>
                  <a:srgbClr val="000000"/>
                </a:solidFill>
                <a:latin typeface="Times New Roman"/>
                <a:ea typeface="DejaVu Sans"/>
              </a:rPr>
              <a:t>Redux</a:t>
            </a:r>
            <a:endParaRPr b="0" lang="en-IN" sz="3600" spc="-1" strike="noStrike">
              <a:latin typeface="Arial"/>
            </a:endParaRPr>
          </a:p>
        </p:txBody>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9" name=""/>
          <p:cNvSpPr/>
          <p:nvPr/>
        </p:nvSpPr>
        <p:spPr>
          <a:xfrm>
            <a:off x="642960" y="1679040"/>
            <a:ext cx="10914120" cy="4827960"/>
          </a:xfrm>
          <a:custGeom>
            <a:avLst/>
            <a:gdLst/>
            <a:ahLst/>
            <a:rect l="l" t="t" r="r" b="b"/>
            <a:pathLst>
              <a:path w="48764" h="21600">
                <a:moveTo>
                  <a:pt x="3600" y="0"/>
                </a:moveTo>
                <a:arcTo wR="3600" hR="3600" stAng="16200000" swAng="-5400000"/>
                <a:lnTo>
                  <a:pt x="0" y="18000"/>
                </a:lnTo>
                <a:arcTo wR="3600" hR="3600" stAng="10800000" swAng="-5400000"/>
                <a:lnTo>
                  <a:pt x="45164" y="21600"/>
                </a:lnTo>
                <a:arcTo wR="23564" hR="3600" stAng="5400000" swAng="5400000"/>
                <a:lnTo>
                  <a:pt x="21600" y="3600"/>
                </a:lnTo>
                <a:arcTo wR="23564" hR="3600" stAng="10800000" swAng="5400000"/>
                <a:close/>
              </a:path>
            </a:pathLst>
          </a:custGeom>
          <a:gradFill rotWithShape="0">
            <a:gsLst>
              <a:gs pos="0">
                <a:srgbClr val="ffd7d7"/>
              </a:gs>
              <a:gs pos="100000">
                <a:srgbClr val="ffffff"/>
              </a:gs>
            </a:gsLst>
            <a:lin ang="3600000"/>
          </a:gradFill>
          <a:ln w="0">
            <a:noFill/>
          </a:ln>
        </p:spPr>
        <p:style>
          <a:lnRef idx="0"/>
          <a:fillRef idx="0"/>
          <a:effectRef idx="0"/>
          <a:fontRef idx="minor"/>
        </p:style>
      </p:sp>
      <p:sp>
        <p:nvSpPr>
          <p:cNvPr id="150" name=""/>
          <p:cNvSpPr/>
          <p:nvPr/>
        </p:nvSpPr>
        <p:spPr>
          <a:xfrm>
            <a:off x="1088640" y="3273480"/>
            <a:ext cx="3228840" cy="1563120"/>
          </a:xfrm>
          <a:prstGeom prst="rect">
            <a:avLst/>
          </a:prstGeom>
          <a:noFill/>
          <a:ln w="0">
            <a:noFill/>
          </a:ln>
        </p:spPr>
        <p:style>
          <a:lnRef idx="0"/>
          <a:fillRef idx="0"/>
          <a:effectRef idx="0"/>
          <a:fontRef idx="minor"/>
        </p:style>
        <p:txBody>
          <a:bodyPr lIns="90000" rIns="90000" tIns="45000" bIns="45000" anchor="ctr">
            <a:noAutofit/>
          </a:bodyPr>
          <a:p>
            <a:pPr marL="216000" indent="-216000">
              <a:lnSpc>
                <a:spcPct val="100000"/>
              </a:lnSpc>
              <a:spcAft>
                <a:spcPts val="1054"/>
              </a:spcAft>
              <a:buClr>
                <a:srgbClr val="000000"/>
              </a:buClr>
              <a:buSzPct val="45000"/>
              <a:buFont typeface="Wingdings" charset="2"/>
              <a:buChar char=""/>
              <a:tabLst>
                <a:tab algn="l" pos="0"/>
              </a:tabLst>
            </a:pPr>
            <a:r>
              <a:rPr b="0" lang="en-IN" sz="1800" spc="-1" strike="noStrike">
                <a:solidFill>
                  <a:srgbClr val="000000"/>
                </a:solidFill>
                <a:latin typeface="Times New Roman"/>
                <a:ea typeface="DejaVu Sans"/>
              </a:rPr>
              <a:t>Ease of Use</a:t>
            </a:r>
            <a:endParaRPr b="0" lang="en-IN" sz="1800" spc="-1" strike="noStrike">
              <a:latin typeface="Arial"/>
            </a:endParaRPr>
          </a:p>
          <a:p>
            <a:pPr marL="216000" indent="-216000">
              <a:lnSpc>
                <a:spcPct val="100000"/>
              </a:lnSpc>
              <a:spcAft>
                <a:spcPts val="1054"/>
              </a:spcAft>
              <a:buClr>
                <a:srgbClr val="000000"/>
              </a:buClr>
              <a:buSzPct val="45000"/>
              <a:buFont typeface="Wingdings" charset="2"/>
              <a:buChar char=""/>
              <a:tabLst>
                <a:tab algn="l" pos="0"/>
              </a:tabLst>
            </a:pPr>
            <a:r>
              <a:rPr b="0" lang="en-IN" sz="1800" spc="-1" strike="noStrike">
                <a:solidFill>
                  <a:srgbClr val="000000"/>
                </a:solidFill>
                <a:latin typeface="Times New Roman"/>
                <a:ea typeface="DejaVu Sans"/>
              </a:rPr>
              <a:t>Improved Performance</a:t>
            </a:r>
            <a:endParaRPr b="0" lang="en-IN" sz="1800" spc="-1" strike="noStrike">
              <a:latin typeface="Arial"/>
            </a:endParaRPr>
          </a:p>
          <a:p>
            <a:pPr marL="216000" indent="-216000">
              <a:lnSpc>
                <a:spcPct val="100000"/>
              </a:lnSpc>
              <a:spcAft>
                <a:spcPts val="1054"/>
              </a:spcAft>
              <a:buClr>
                <a:srgbClr val="000000"/>
              </a:buClr>
              <a:buSzPct val="45000"/>
              <a:buFont typeface="Wingdings" charset="2"/>
              <a:buChar char=""/>
              <a:tabLst>
                <a:tab algn="l" pos="0"/>
              </a:tabLst>
            </a:pPr>
            <a:r>
              <a:rPr b="0" lang="en-IN" sz="1800" spc="-1" strike="noStrike">
                <a:solidFill>
                  <a:srgbClr val="000000"/>
                </a:solidFill>
                <a:latin typeface="Times New Roman"/>
                <a:ea typeface="DejaVu Sans"/>
              </a:rPr>
              <a:t>Global State Management</a:t>
            </a:r>
            <a:endParaRPr b="0" lang="en-IN" sz="1800" spc="-1" strike="noStrike">
              <a:latin typeface="Arial"/>
            </a:endParaRPr>
          </a:p>
        </p:txBody>
      </p:sp>
      <p:pic>
        <p:nvPicPr>
          <p:cNvPr id="151" name="" descr=""/>
          <p:cNvPicPr/>
          <p:nvPr/>
        </p:nvPicPr>
        <p:blipFill>
          <a:blip r:embed="rId1"/>
          <a:stretch/>
        </p:blipFill>
        <p:spPr>
          <a:xfrm>
            <a:off x="4886640" y="2035800"/>
            <a:ext cx="5889600" cy="4148280"/>
          </a:xfrm>
          <a:prstGeom prst="rect">
            <a:avLst/>
          </a:prstGeom>
          <a:ln w="0">
            <a:noFill/>
          </a:ln>
        </p:spPr>
      </p:pic>
      <p:sp>
        <p:nvSpPr>
          <p:cNvPr id="152" name="Title 29"/>
          <p:cNvSpPr/>
          <p:nvPr/>
        </p:nvSpPr>
        <p:spPr>
          <a:xfrm>
            <a:off x="3060000" y="360000"/>
            <a:ext cx="6110640" cy="89964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a:bodyPr>
          <a:p>
            <a:pPr algn="ctr">
              <a:lnSpc>
                <a:spcPct val="100000"/>
              </a:lnSpc>
              <a:buNone/>
            </a:pPr>
            <a:r>
              <a:rPr b="0" lang="en-IN" sz="3600" spc="-1" strike="noStrike">
                <a:solidFill>
                  <a:srgbClr val="000000"/>
                </a:solidFill>
                <a:latin typeface="Times New Roman"/>
                <a:ea typeface="DejaVu Sans"/>
              </a:rPr>
              <a:t>React Context</a:t>
            </a:r>
            <a:endParaRPr b="0" lang="en-IN" sz="3600" spc="-1" strike="noStrike">
              <a:latin typeface="Arial"/>
            </a:endParaRPr>
          </a:p>
        </p:txBody>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3" name=""/>
          <p:cNvSpPr/>
          <p:nvPr/>
        </p:nvSpPr>
        <p:spPr>
          <a:xfrm>
            <a:off x="642960" y="1679040"/>
            <a:ext cx="10914120" cy="4827960"/>
          </a:xfrm>
          <a:custGeom>
            <a:avLst/>
            <a:gdLst/>
            <a:ahLst/>
            <a:rect l="l" t="t" r="r" b="b"/>
            <a:pathLst>
              <a:path w="48764" h="21600">
                <a:moveTo>
                  <a:pt x="3600" y="0"/>
                </a:moveTo>
                <a:arcTo wR="3600" hR="3600" stAng="16200000" swAng="-5400000"/>
                <a:lnTo>
                  <a:pt x="0" y="18000"/>
                </a:lnTo>
                <a:arcTo wR="3600" hR="3600" stAng="10800000" swAng="-5400000"/>
                <a:lnTo>
                  <a:pt x="45164" y="21600"/>
                </a:lnTo>
                <a:arcTo wR="23564" hR="3600" stAng="5400000" swAng="5400000"/>
                <a:lnTo>
                  <a:pt x="21600" y="3600"/>
                </a:lnTo>
                <a:arcTo wR="23564" hR="3600" stAng="10800000" swAng="5400000"/>
                <a:close/>
              </a:path>
            </a:pathLst>
          </a:custGeom>
          <a:gradFill rotWithShape="0">
            <a:gsLst>
              <a:gs pos="0">
                <a:srgbClr val="ffd7d7"/>
              </a:gs>
              <a:gs pos="100000">
                <a:srgbClr val="ffffff"/>
              </a:gs>
            </a:gsLst>
            <a:lin ang="3600000"/>
          </a:gradFill>
          <a:ln w="0">
            <a:noFill/>
          </a:ln>
        </p:spPr>
        <p:style>
          <a:lnRef idx="0"/>
          <a:fillRef idx="0"/>
          <a:effectRef idx="0"/>
          <a:fontRef idx="minor"/>
        </p:style>
      </p:sp>
      <p:sp>
        <p:nvSpPr>
          <p:cNvPr id="154" name=""/>
          <p:cNvSpPr/>
          <p:nvPr/>
        </p:nvSpPr>
        <p:spPr>
          <a:xfrm>
            <a:off x="920520" y="2929320"/>
            <a:ext cx="3610800" cy="2172240"/>
          </a:xfrm>
          <a:prstGeom prst="rect">
            <a:avLst/>
          </a:prstGeom>
          <a:noFill/>
          <a:ln w="0">
            <a:noFill/>
          </a:ln>
        </p:spPr>
        <p:style>
          <a:lnRef idx="0"/>
          <a:fillRef idx="0"/>
          <a:effectRef idx="0"/>
          <a:fontRef idx="minor"/>
        </p:style>
        <p:txBody>
          <a:bodyPr lIns="90000" rIns="90000" tIns="45000" bIns="45000" anchor="ctr">
            <a:noAutofit/>
          </a:bodyPr>
          <a:p>
            <a:pPr marL="216000" indent="-216000">
              <a:lnSpc>
                <a:spcPct val="100000"/>
              </a:lnSpc>
              <a:spcAft>
                <a:spcPts val="1054"/>
              </a:spcAft>
              <a:buClr>
                <a:srgbClr val="000000"/>
              </a:buClr>
              <a:buSzPct val="45000"/>
              <a:buFont typeface="Wingdings" charset="2"/>
              <a:buChar char=""/>
              <a:tabLst>
                <a:tab algn="l" pos="0"/>
              </a:tabLst>
            </a:pPr>
            <a:r>
              <a:rPr b="0" lang="en-IN" sz="2000" spc="-1" strike="noStrike">
                <a:solidFill>
                  <a:srgbClr val="000000"/>
                </a:solidFill>
                <a:latin typeface="Times New Roman"/>
                <a:ea typeface="DejaVu Sans"/>
              </a:rPr>
              <a:t>Centralized state management for better organization and predictability.</a:t>
            </a:r>
            <a:endParaRPr b="0" lang="en-IN" sz="2000" spc="-1" strike="noStrike">
              <a:latin typeface="Arial"/>
            </a:endParaRPr>
          </a:p>
          <a:p>
            <a:pPr marL="216000" indent="-216000">
              <a:lnSpc>
                <a:spcPct val="100000"/>
              </a:lnSpc>
              <a:spcAft>
                <a:spcPts val="1054"/>
              </a:spcAft>
              <a:buClr>
                <a:srgbClr val="000000"/>
              </a:buClr>
              <a:buSzPct val="45000"/>
              <a:buFont typeface="Wingdings" charset="2"/>
              <a:buChar char=""/>
              <a:tabLst>
                <a:tab algn="l" pos="0"/>
              </a:tabLst>
            </a:pPr>
            <a:r>
              <a:rPr b="0" lang="en-IN" sz="2000" spc="-1" strike="noStrike">
                <a:solidFill>
                  <a:srgbClr val="000000"/>
                </a:solidFill>
                <a:latin typeface="Times New Roman"/>
                <a:ea typeface="DejaVu Sans"/>
              </a:rPr>
              <a:t>Improved Maintainability</a:t>
            </a:r>
            <a:endParaRPr b="0" lang="en-IN" sz="2000" spc="-1" strike="noStrike">
              <a:latin typeface="Arial"/>
            </a:endParaRPr>
          </a:p>
          <a:p>
            <a:pPr marL="216000" indent="-216000">
              <a:lnSpc>
                <a:spcPct val="100000"/>
              </a:lnSpc>
              <a:spcAft>
                <a:spcPts val="1054"/>
              </a:spcAft>
              <a:buClr>
                <a:srgbClr val="000000"/>
              </a:buClr>
              <a:buSzPct val="45000"/>
              <a:buFont typeface="Wingdings" charset="2"/>
              <a:buChar char=""/>
              <a:tabLst>
                <a:tab algn="l" pos="0"/>
              </a:tabLst>
            </a:pPr>
            <a:r>
              <a:rPr b="0" lang="en-IN" sz="2000" spc="-1" strike="noStrike">
                <a:solidFill>
                  <a:srgbClr val="000000"/>
                </a:solidFill>
                <a:latin typeface="Times New Roman"/>
                <a:ea typeface="DejaVu Sans"/>
              </a:rPr>
              <a:t>Time travel debugging for easier development and troubleshooting</a:t>
            </a:r>
            <a:endParaRPr b="0" lang="en-IN" sz="2000" spc="-1" strike="noStrike">
              <a:latin typeface="Arial"/>
            </a:endParaRPr>
          </a:p>
          <a:p>
            <a:pPr marL="216000" indent="-216000">
              <a:lnSpc>
                <a:spcPct val="100000"/>
              </a:lnSpc>
              <a:spcAft>
                <a:spcPts val="1054"/>
              </a:spcAft>
              <a:buClr>
                <a:srgbClr val="000000"/>
              </a:buClr>
              <a:buSzPct val="45000"/>
              <a:buFont typeface="Wingdings" charset="2"/>
              <a:buChar char=""/>
              <a:tabLst>
                <a:tab algn="l" pos="0"/>
              </a:tabLst>
            </a:pPr>
            <a:r>
              <a:rPr b="0" lang="en-IN" sz="2000" spc="-1" strike="noStrike">
                <a:solidFill>
                  <a:srgbClr val="000000"/>
                </a:solidFill>
                <a:latin typeface="Times New Roman"/>
                <a:ea typeface="DejaVu Sans"/>
              </a:rPr>
              <a:t>Immutable state for better performance and data integrity.</a:t>
            </a:r>
            <a:endParaRPr b="0" lang="en-IN" sz="2000" spc="-1" strike="noStrike">
              <a:latin typeface="Arial"/>
            </a:endParaRPr>
          </a:p>
          <a:p>
            <a:pPr marL="216000" indent="-216000">
              <a:lnSpc>
                <a:spcPct val="100000"/>
              </a:lnSpc>
              <a:spcAft>
                <a:spcPts val="1054"/>
              </a:spcAft>
              <a:buClr>
                <a:srgbClr val="000000"/>
              </a:buClr>
              <a:buSzPct val="45000"/>
              <a:buFont typeface="Wingdings" charset="2"/>
              <a:buChar char=""/>
              <a:tabLst>
                <a:tab algn="l" pos="0"/>
              </a:tabLst>
            </a:pPr>
            <a:r>
              <a:rPr b="0" lang="en-IN" sz="1600" spc="-1" strike="noStrike" u="sng">
                <a:solidFill>
                  <a:srgbClr val="000000"/>
                </a:solidFill>
                <a:uFillTx/>
                <a:latin typeface="Times New Roman"/>
                <a:ea typeface="DejaVu Sans"/>
              </a:rPr>
              <a:t>https://redux.js.org/tutorials/fundamentals/part-1-overview</a:t>
            </a:r>
            <a:endParaRPr b="0" lang="en-IN" sz="1600" spc="-1" strike="noStrike">
              <a:latin typeface="Arial"/>
            </a:endParaRPr>
          </a:p>
        </p:txBody>
      </p:sp>
      <p:sp>
        <p:nvSpPr>
          <p:cNvPr id="155" name="Title 12"/>
          <p:cNvSpPr/>
          <p:nvPr/>
        </p:nvSpPr>
        <p:spPr>
          <a:xfrm>
            <a:off x="3060000" y="360000"/>
            <a:ext cx="6110640" cy="89964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a:bodyPr>
          <a:p>
            <a:pPr algn="ctr">
              <a:lnSpc>
                <a:spcPct val="100000"/>
              </a:lnSpc>
              <a:buNone/>
            </a:pPr>
            <a:r>
              <a:rPr b="0" lang="en-IN" sz="3600" spc="-1" strike="noStrike">
                <a:solidFill>
                  <a:srgbClr val="000000"/>
                </a:solidFill>
                <a:latin typeface="Times New Roman"/>
                <a:ea typeface="DejaVu Sans"/>
              </a:rPr>
              <a:t>Redux</a:t>
            </a:r>
            <a:endParaRPr b="0" lang="en-IN" sz="3600" spc="-1" strike="noStrike">
              <a:latin typeface="Arial"/>
            </a:endParaRPr>
          </a:p>
        </p:txBody>
      </p:sp>
      <p:pic>
        <p:nvPicPr>
          <p:cNvPr id="156" name="" descr=""/>
          <p:cNvPicPr/>
          <p:nvPr/>
        </p:nvPicPr>
        <p:blipFill>
          <a:blip r:embed="rId1"/>
          <a:stretch/>
        </p:blipFill>
        <p:spPr>
          <a:xfrm>
            <a:off x="4680000" y="1980000"/>
            <a:ext cx="6763320" cy="4096440"/>
          </a:xfrm>
          <a:prstGeom prst="rect">
            <a:avLst/>
          </a:prstGeom>
          <a:ln w="0">
            <a:noFill/>
          </a:ln>
        </p:spPr>
      </p:pic>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aphicFrame>
        <p:nvGraphicFramePr>
          <p:cNvPr id="157" name=""/>
          <p:cNvGraphicFramePr/>
          <p:nvPr/>
        </p:nvGraphicFramePr>
        <p:xfrm>
          <a:off x="1504800" y="1811160"/>
          <a:ext cx="9400680" cy="4499640"/>
        </p:xfrm>
        <a:graphic>
          <a:graphicData uri="http://schemas.openxmlformats.org/drawingml/2006/table">
            <a:tbl>
              <a:tblPr/>
              <a:tblGrid>
                <a:gridCol w="4851360"/>
                <a:gridCol w="4549680"/>
              </a:tblGrid>
              <a:tr h="749520">
                <a:tc>
                  <a:txBody>
                    <a:bodyPr lIns="90000" rIns="90000" anchor="t">
                      <a:noAutofit/>
                    </a:bodyPr>
                    <a:p>
                      <a:pPr>
                        <a:lnSpc>
                          <a:spcPct val="100000"/>
                        </a:lnSpc>
                        <a:buNone/>
                      </a:pPr>
                      <a:endParaRPr b="0" lang="en-IN" sz="1800" spc="-1" strike="noStrike">
                        <a:latin typeface="Arial"/>
                      </a:endParaRPr>
                    </a:p>
                    <a:p>
                      <a:pPr>
                        <a:lnSpc>
                          <a:spcPct val="100000"/>
                        </a:lnSpc>
                        <a:buNone/>
                      </a:pPr>
                      <a:r>
                        <a:rPr b="1" lang="en-IN" sz="1800" spc="-1" strike="noStrike">
                          <a:latin typeface="Times New Roman"/>
                        </a:rPr>
                        <a:t>                             </a:t>
                      </a:r>
                      <a:r>
                        <a:rPr b="1" lang="en-IN" sz="1800" spc="-1" strike="noStrike">
                          <a:latin typeface="Times New Roman"/>
                        </a:rPr>
                        <a:t>Context API</a:t>
                      </a:r>
                      <a:endParaRPr b="0" lang="en-IN" sz="18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ffd7d7"/>
                    </a:solidFill>
                  </a:tcPr>
                </a:tc>
                <a:tc>
                  <a:txBody>
                    <a:bodyPr lIns="90000" rIns="90000" anchor="t">
                      <a:noAutofit/>
                    </a:bodyPr>
                    <a:p>
                      <a:pPr>
                        <a:lnSpc>
                          <a:spcPct val="100000"/>
                        </a:lnSpc>
                        <a:buNone/>
                      </a:pPr>
                      <a:r>
                        <a:rPr b="1" lang="en-IN" sz="1800" spc="-1" strike="noStrike">
                          <a:latin typeface="Times New Roman"/>
                        </a:rPr>
                        <a:t>                         </a:t>
                      </a:r>
                      <a:endParaRPr b="0" lang="en-IN" sz="1800" spc="-1" strike="noStrike">
                        <a:latin typeface="Arial"/>
                      </a:endParaRPr>
                    </a:p>
                    <a:p>
                      <a:pPr>
                        <a:lnSpc>
                          <a:spcPct val="100000"/>
                        </a:lnSpc>
                        <a:buNone/>
                      </a:pPr>
                      <a:r>
                        <a:rPr b="1" lang="en-IN" sz="1800" spc="-1" strike="noStrike">
                          <a:latin typeface="Times New Roman"/>
                          <a:ea typeface="Microsoft YaHei"/>
                        </a:rPr>
                        <a:t>                                </a:t>
                      </a:r>
                      <a:r>
                        <a:rPr b="1" lang="en-IN" sz="1800" spc="-1" strike="noStrike">
                          <a:latin typeface="Times New Roman"/>
                          <a:ea typeface="Microsoft YaHei"/>
                        </a:rPr>
                        <a:t>Redux</a:t>
                      </a:r>
                      <a:endParaRPr b="0" lang="en-IN" sz="18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ffd7d7"/>
                    </a:solidFill>
                  </a:tcPr>
                </a:tc>
              </a:tr>
              <a:tr h="749520">
                <a:tc>
                  <a:txBody>
                    <a:bodyPr lIns="90000" rIns="90000" anchor="t">
                      <a:noAutofit/>
                    </a:bodyPr>
                    <a:p>
                      <a:pPr>
                        <a:lnSpc>
                          <a:spcPct val="100000"/>
                        </a:lnSpc>
                        <a:buNone/>
                      </a:pPr>
                      <a:r>
                        <a:rPr b="0" lang="en-IN" sz="1600" spc="-1" strike="noStrike">
                          <a:latin typeface="Times New Roman"/>
                        </a:rPr>
                        <a:t>Requires minimal Setup</a:t>
                      </a:r>
                      <a:endParaRPr b="0" lang="en-IN" sz="16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eeeee"/>
                    </a:solidFill>
                  </a:tcPr>
                </a:tc>
                <a:tc>
                  <a:txBody>
                    <a:bodyPr lIns="90000" rIns="90000" anchor="t">
                      <a:noAutofit/>
                    </a:bodyPr>
                    <a:p>
                      <a:pPr>
                        <a:lnSpc>
                          <a:spcPct val="100000"/>
                        </a:lnSpc>
                        <a:buNone/>
                      </a:pPr>
                      <a:r>
                        <a:rPr b="0" lang="en-IN" sz="1600" spc="-1" strike="noStrike">
                          <a:latin typeface="Times New Roman"/>
                        </a:rPr>
                        <a:t>Requires extensive setup to integrate it with a React Application</a:t>
                      </a:r>
                      <a:endParaRPr b="0" lang="en-IN" sz="16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eeeee"/>
                    </a:solidFill>
                  </a:tcPr>
                </a:tc>
              </a:tr>
              <a:tr h="749520">
                <a:tc>
                  <a:txBody>
                    <a:bodyPr lIns="90000" rIns="90000" anchor="t">
                      <a:noAutofit/>
                    </a:bodyPr>
                    <a:p>
                      <a:pPr>
                        <a:lnSpc>
                          <a:spcPct val="100000"/>
                        </a:lnSpc>
                        <a:buNone/>
                      </a:pPr>
                      <a:r>
                        <a:rPr b="0" lang="en-IN" sz="1600" spc="-1" strike="noStrike">
                          <a:latin typeface="Times New Roman"/>
                        </a:rPr>
                        <a:t>Specifically designed for static data, that is not often refreshed or updated</a:t>
                      </a:r>
                      <a:endParaRPr b="0" lang="en-IN" sz="16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eeeee"/>
                    </a:solidFill>
                  </a:tcPr>
                </a:tc>
                <a:tc>
                  <a:txBody>
                    <a:bodyPr lIns="90000" rIns="90000" anchor="t">
                      <a:noAutofit/>
                    </a:bodyPr>
                    <a:p>
                      <a:pPr>
                        <a:lnSpc>
                          <a:spcPct val="100000"/>
                        </a:lnSpc>
                        <a:buNone/>
                      </a:pPr>
                      <a:r>
                        <a:rPr b="0" lang="en-IN" sz="1600" spc="-1" strike="noStrike">
                          <a:latin typeface="Times New Roman"/>
                        </a:rPr>
                        <a:t>Works like a charm with both static and dynamic data</a:t>
                      </a:r>
                      <a:endParaRPr b="0" lang="en-IN" sz="16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eeeee"/>
                    </a:solidFill>
                  </a:tcPr>
                </a:tc>
              </a:tr>
              <a:tr h="749520">
                <a:tc>
                  <a:txBody>
                    <a:bodyPr lIns="90000" rIns="90000" anchor="t">
                      <a:noAutofit/>
                    </a:bodyPr>
                    <a:p>
                      <a:pPr>
                        <a:lnSpc>
                          <a:spcPct val="100000"/>
                        </a:lnSpc>
                        <a:buNone/>
                      </a:pPr>
                      <a:r>
                        <a:rPr b="0" lang="en-IN" sz="1600" spc="-1" strike="noStrike">
                          <a:latin typeface="Times New Roman"/>
                        </a:rPr>
                        <a:t>Adding new contexts requires creation from scratch</a:t>
                      </a:r>
                      <a:endParaRPr b="0" lang="en-IN" sz="16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eeeee"/>
                    </a:solidFill>
                  </a:tcPr>
                </a:tc>
                <a:tc>
                  <a:txBody>
                    <a:bodyPr lIns="90000" rIns="90000" anchor="t">
                      <a:noAutofit/>
                    </a:bodyPr>
                    <a:p>
                      <a:pPr>
                        <a:lnSpc>
                          <a:spcPct val="100000"/>
                        </a:lnSpc>
                        <a:buNone/>
                      </a:pPr>
                      <a:r>
                        <a:rPr b="0" lang="en-IN" sz="1600" spc="-1" strike="noStrike">
                          <a:latin typeface="Times New Roman"/>
                        </a:rPr>
                        <a:t>Easily extendible due to the ease of adding new data/actions after the initial setup</a:t>
                      </a:r>
                      <a:endParaRPr b="0" lang="en-IN" sz="16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eeeee"/>
                    </a:solidFill>
                  </a:tcPr>
                </a:tc>
              </a:tr>
              <a:tr h="749520">
                <a:tc>
                  <a:txBody>
                    <a:bodyPr lIns="90000" rIns="90000" anchor="t">
                      <a:noAutofit/>
                    </a:bodyPr>
                    <a:p>
                      <a:pPr>
                        <a:lnSpc>
                          <a:spcPct val="100000"/>
                        </a:lnSpc>
                        <a:buNone/>
                      </a:pPr>
                      <a:r>
                        <a:rPr b="0" lang="en-IN" sz="1600" spc="-1" strike="noStrike">
                          <a:latin typeface="Times New Roman"/>
                        </a:rPr>
                        <a:t>Debugging can be hard in highly nested React Component Structure even with Dev Tool</a:t>
                      </a:r>
                      <a:endParaRPr b="0" lang="en-IN" sz="16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eeeee"/>
                    </a:solidFill>
                  </a:tcPr>
                </a:tc>
                <a:tc>
                  <a:txBody>
                    <a:bodyPr lIns="90000" rIns="90000" anchor="t">
                      <a:noAutofit/>
                    </a:bodyPr>
                    <a:p>
                      <a:pPr>
                        <a:lnSpc>
                          <a:spcPct val="100000"/>
                        </a:lnSpc>
                        <a:buNone/>
                      </a:pPr>
                      <a:r>
                        <a:rPr b="0" lang="en-IN" sz="1600" spc="-1" strike="noStrike">
                          <a:latin typeface="Times New Roman"/>
                        </a:rPr>
                        <a:t>Incredibly powerful Redux Dev Tools to ease debugging</a:t>
                      </a:r>
                      <a:endParaRPr b="0" lang="en-IN" sz="16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eeeee"/>
                    </a:solidFill>
                  </a:tcPr>
                </a:tc>
              </a:tr>
              <a:tr h="752400">
                <a:tc>
                  <a:txBody>
                    <a:bodyPr lIns="90000" rIns="90000" anchor="t">
                      <a:noAutofit/>
                    </a:bodyPr>
                    <a:p>
                      <a:pPr>
                        <a:lnSpc>
                          <a:spcPct val="100000"/>
                        </a:lnSpc>
                        <a:buNone/>
                      </a:pPr>
                      <a:r>
                        <a:rPr b="0" lang="en-IN" sz="1600" spc="-1" strike="noStrike">
                          <a:latin typeface="Times New Roman"/>
                        </a:rPr>
                        <a:t>UI logic and State Management Logic are in the same component</a:t>
                      </a:r>
                      <a:endParaRPr b="0" lang="en-IN" sz="16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eeeee"/>
                    </a:solidFill>
                  </a:tcPr>
                </a:tc>
                <a:tc>
                  <a:txBody>
                    <a:bodyPr lIns="90000" rIns="90000" anchor="t">
                      <a:noAutofit/>
                    </a:bodyPr>
                    <a:p>
                      <a:pPr>
                        <a:lnSpc>
                          <a:spcPct val="100000"/>
                        </a:lnSpc>
                        <a:buNone/>
                      </a:pPr>
                      <a:r>
                        <a:rPr b="0" lang="en-IN" sz="1600" spc="-1" strike="noStrike">
                          <a:latin typeface="Times New Roman"/>
                        </a:rPr>
                        <a:t>Better code organization with separate UI logic and State Management Logic</a:t>
                      </a:r>
                      <a:endParaRPr b="0" lang="en-IN" sz="16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eeeee"/>
                    </a:solidFill>
                  </a:tcPr>
                </a:tc>
              </a:tr>
            </a:tbl>
          </a:graphicData>
        </a:graphic>
      </p:graphicFrame>
      <p:sp>
        <p:nvSpPr>
          <p:cNvPr id="158" name="Title 13"/>
          <p:cNvSpPr/>
          <p:nvPr/>
        </p:nvSpPr>
        <p:spPr>
          <a:xfrm>
            <a:off x="3060000" y="531000"/>
            <a:ext cx="6110640" cy="89964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a:bodyPr>
          <a:p>
            <a:pPr algn="ctr">
              <a:lnSpc>
                <a:spcPct val="100000"/>
              </a:lnSpc>
              <a:buNone/>
            </a:pPr>
            <a:r>
              <a:rPr b="0" lang="en-IN" sz="3600" spc="-1" strike="noStrike">
                <a:solidFill>
                  <a:srgbClr val="000000"/>
                </a:solidFill>
                <a:latin typeface="Times New Roman"/>
                <a:ea typeface="Microsoft YaHei"/>
              </a:rPr>
              <a:t>Context API Vs Redux</a:t>
            </a:r>
            <a:endParaRPr b="0" lang="en-IN" sz="3600" spc="-1" strike="noStrike">
              <a:latin typeface="Arial"/>
            </a:endParaRPr>
          </a:p>
        </p:txBody>
      </p:sp>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9" name="Title 20"/>
          <p:cNvSpPr/>
          <p:nvPr/>
        </p:nvSpPr>
        <p:spPr>
          <a:xfrm>
            <a:off x="2539080" y="2331360"/>
            <a:ext cx="6651360" cy="377136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sp>
      <p:sp>
        <p:nvSpPr>
          <p:cNvPr id="160" name=""/>
          <p:cNvSpPr/>
          <p:nvPr/>
        </p:nvSpPr>
        <p:spPr>
          <a:xfrm>
            <a:off x="4068720" y="2916000"/>
            <a:ext cx="5282640" cy="2337480"/>
          </a:xfrm>
          <a:prstGeom prst="rect">
            <a:avLst/>
          </a:prstGeom>
          <a:noFill/>
          <a:ln w="0">
            <a:noFill/>
          </a:ln>
        </p:spPr>
        <p:style>
          <a:lnRef idx="0"/>
          <a:fillRef idx="0"/>
          <a:effectRef idx="0"/>
          <a:fontRef idx="minor"/>
        </p:style>
        <p:txBody>
          <a:bodyPr lIns="90000" rIns="90000" tIns="45000" bIns="45000" anchor="t">
            <a:noAutofit/>
          </a:bodyPr>
          <a:p>
            <a:pPr marL="216000" indent="-216000">
              <a:lnSpc>
                <a:spcPct val="100000"/>
              </a:lnSpc>
              <a:buClr>
                <a:srgbClr val="000000"/>
              </a:buClr>
              <a:buSzPct val="45000"/>
              <a:buFont typeface="Wingdings" charset="2"/>
              <a:buChar char=""/>
            </a:pPr>
            <a:r>
              <a:rPr b="0" lang="en-IN" sz="1600" spc="-1" strike="noStrike">
                <a:solidFill>
                  <a:srgbClr val="000000"/>
                </a:solidFill>
                <a:latin typeface="Times New Roman"/>
                <a:ea typeface="DejaVu Sans"/>
              </a:rPr>
              <a:t>Adheres to Google Material Design</a:t>
            </a:r>
            <a:endParaRPr b="0" lang="en-IN" sz="1600" spc="-1" strike="noStrike">
              <a:latin typeface="Arial"/>
            </a:endParaRPr>
          </a:p>
          <a:p>
            <a:pPr marL="216000" indent="-216000">
              <a:lnSpc>
                <a:spcPct val="100000"/>
              </a:lnSpc>
              <a:buClr>
                <a:srgbClr val="000000"/>
              </a:buClr>
              <a:buSzPct val="45000"/>
              <a:buFont typeface="Wingdings" charset="2"/>
              <a:buChar char=""/>
            </a:pPr>
            <a:r>
              <a:rPr b="0" lang="en-IN" sz="1600" spc="-1" strike="noStrike">
                <a:solidFill>
                  <a:srgbClr val="000000"/>
                </a:solidFill>
                <a:latin typeface="Times New Roman"/>
                <a:ea typeface="DejaVu Sans"/>
              </a:rPr>
              <a:t>Pre-built Components</a:t>
            </a:r>
            <a:endParaRPr b="0" lang="en-IN" sz="1600" spc="-1" strike="noStrike">
              <a:latin typeface="Arial"/>
            </a:endParaRPr>
          </a:p>
          <a:p>
            <a:pPr marL="216000" indent="-216000">
              <a:lnSpc>
                <a:spcPct val="100000"/>
              </a:lnSpc>
              <a:buClr>
                <a:srgbClr val="000000"/>
              </a:buClr>
              <a:buSzPct val="45000"/>
              <a:buFont typeface="Wingdings" charset="2"/>
              <a:buChar char=""/>
            </a:pPr>
            <a:r>
              <a:rPr b="0" lang="en-IN" sz="1600" spc="-1" strike="noStrike">
                <a:solidFill>
                  <a:srgbClr val="000000"/>
                </a:solidFill>
                <a:latin typeface="Times New Roman"/>
                <a:ea typeface="DejaVu Sans"/>
              </a:rPr>
              <a:t>Performance</a:t>
            </a:r>
            <a:endParaRPr b="0" lang="en-IN" sz="1600" spc="-1" strike="noStrike">
              <a:latin typeface="Arial"/>
            </a:endParaRPr>
          </a:p>
          <a:p>
            <a:pPr marL="216000" indent="-216000">
              <a:lnSpc>
                <a:spcPct val="100000"/>
              </a:lnSpc>
              <a:buClr>
                <a:srgbClr val="000000"/>
              </a:buClr>
              <a:buSzPct val="45000"/>
              <a:buFont typeface="Wingdings" charset="2"/>
              <a:buChar char=""/>
            </a:pPr>
            <a:r>
              <a:rPr b="0" lang="en-IN" sz="1600" spc="-1" strike="noStrike">
                <a:solidFill>
                  <a:srgbClr val="000000"/>
                </a:solidFill>
                <a:latin typeface="Times New Roman"/>
                <a:ea typeface="DejaVu Sans"/>
              </a:rPr>
              <a:t>Accessibility</a:t>
            </a:r>
            <a:endParaRPr b="0" lang="en-IN" sz="1600" spc="-1" strike="noStrike">
              <a:latin typeface="Arial"/>
            </a:endParaRPr>
          </a:p>
          <a:p>
            <a:pPr marL="216000" indent="-216000">
              <a:lnSpc>
                <a:spcPct val="100000"/>
              </a:lnSpc>
              <a:buClr>
                <a:srgbClr val="000000"/>
              </a:buClr>
              <a:buSzPct val="45000"/>
              <a:buFont typeface="Wingdings" charset="2"/>
              <a:buChar char=""/>
            </a:pPr>
            <a:r>
              <a:rPr b="0" lang="en-IN" sz="1600" spc="-1" strike="noStrike">
                <a:solidFill>
                  <a:srgbClr val="000000"/>
                </a:solidFill>
                <a:latin typeface="Times New Roman"/>
                <a:ea typeface="DejaVu Sans"/>
              </a:rPr>
              <a:t>Responsive Design</a:t>
            </a:r>
            <a:endParaRPr b="0" lang="en-IN" sz="1600" spc="-1" strike="noStrike">
              <a:latin typeface="Arial"/>
            </a:endParaRPr>
          </a:p>
          <a:p>
            <a:pPr marL="216000" indent="-216000">
              <a:lnSpc>
                <a:spcPct val="100000"/>
              </a:lnSpc>
              <a:buClr>
                <a:srgbClr val="000000"/>
              </a:buClr>
              <a:buSzPct val="45000"/>
              <a:buFont typeface="Wingdings" charset="2"/>
              <a:buChar char=""/>
            </a:pPr>
            <a:r>
              <a:rPr b="0" lang="en-IN" sz="1600" spc="-1" strike="noStrike">
                <a:solidFill>
                  <a:srgbClr val="000000"/>
                </a:solidFill>
                <a:latin typeface="Times New Roman"/>
                <a:ea typeface="DejaVu Sans"/>
              </a:rPr>
              <a:t>Customization and Theming</a:t>
            </a:r>
            <a:endParaRPr b="0" lang="en-IN" sz="1600" spc="-1" strike="noStrike">
              <a:latin typeface="Arial"/>
            </a:endParaRPr>
          </a:p>
          <a:p>
            <a:pPr marL="216000" indent="-216000">
              <a:lnSpc>
                <a:spcPct val="100000"/>
              </a:lnSpc>
              <a:buClr>
                <a:srgbClr val="000000"/>
              </a:buClr>
              <a:buSzPct val="45000"/>
              <a:buFont typeface="Wingdings" charset="2"/>
              <a:buChar char=""/>
            </a:pPr>
            <a:r>
              <a:rPr b="1" lang="en-IN" sz="1600" spc="-1" strike="noStrike">
                <a:solidFill>
                  <a:srgbClr val="000000"/>
                </a:solidFill>
                <a:latin typeface="Times New Roman"/>
                <a:ea typeface="DejaVu Sans"/>
              </a:rPr>
              <a:t>Drawbacks</a:t>
            </a:r>
            <a:r>
              <a:rPr b="0" lang="en-IN" sz="1600" spc="-1" strike="noStrike">
                <a:solidFill>
                  <a:srgbClr val="000000"/>
                </a:solidFill>
                <a:latin typeface="Times New Roman"/>
                <a:ea typeface="DejaVu Sans"/>
              </a:rPr>
              <a:t>:</a:t>
            </a:r>
            <a:endParaRPr b="0" lang="en-IN" sz="1600" spc="-1" strike="noStrike">
              <a:latin typeface="Arial"/>
            </a:endParaRPr>
          </a:p>
          <a:p>
            <a:pPr marL="216000" indent="-216000">
              <a:lnSpc>
                <a:spcPct val="100000"/>
              </a:lnSpc>
              <a:buClr>
                <a:srgbClr val="000000"/>
              </a:buClr>
              <a:buSzPct val="45000"/>
              <a:buFont typeface="Wingdings" charset="2"/>
              <a:buChar char=""/>
            </a:pPr>
            <a:r>
              <a:rPr b="0" lang="en-IN" sz="1600" spc="-1" strike="noStrike">
                <a:solidFill>
                  <a:srgbClr val="000000"/>
                </a:solidFill>
                <a:latin typeface="Times New Roman"/>
                <a:ea typeface="DejaVu Sans"/>
              </a:rPr>
              <a:t>Some components, such as carousel and color picker, are not available in MUI</a:t>
            </a:r>
            <a:endParaRPr b="0" lang="en-IN" sz="1600" spc="-1" strike="noStrike">
              <a:latin typeface="Arial"/>
            </a:endParaRPr>
          </a:p>
          <a:p>
            <a:pPr marL="216000" indent="-216000">
              <a:lnSpc>
                <a:spcPct val="100000"/>
              </a:lnSpc>
              <a:buClr>
                <a:srgbClr val="000000"/>
              </a:buClr>
              <a:buSzPct val="45000"/>
              <a:buFont typeface="Wingdings" charset="2"/>
              <a:buChar char=""/>
            </a:pPr>
            <a:r>
              <a:rPr b="0" lang="en-IN" sz="1600" spc="-1" strike="noStrike">
                <a:solidFill>
                  <a:srgbClr val="000000"/>
                </a:solidFill>
                <a:latin typeface="Times New Roman"/>
                <a:ea typeface="DejaVu Sans"/>
              </a:rPr>
              <a:t>Bundle Size</a:t>
            </a:r>
            <a:endParaRPr b="0" lang="en-IN" sz="1600" spc="-1" strike="noStrike">
              <a:latin typeface="Arial"/>
            </a:endParaRPr>
          </a:p>
        </p:txBody>
      </p:sp>
      <p:sp>
        <p:nvSpPr>
          <p:cNvPr id="161" name="Title 14"/>
          <p:cNvSpPr/>
          <p:nvPr/>
        </p:nvSpPr>
        <p:spPr>
          <a:xfrm>
            <a:off x="3060000" y="540000"/>
            <a:ext cx="6110640" cy="89964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a:bodyPr>
          <a:p>
            <a:pPr algn="ctr">
              <a:lnSpc>
                <a:spcPct val="100000"/>
              </a:lnSpc>
              <a:buNone/>
            </a:pPr>
            <a:r>
              <a:rPr b="0" lang="en-IN" sz="3600" spc="-1" strike="noStrike">
                <a:solidFill>
                  <a:srgbClr val="000000"/>
                </a:solidFill>
                <a:latin typeface="Times New Roman"/>
                <a:ea typeface="DejaVu Sans"/>
              </a:rPr>
              <a:t>MUI</a:t>
            </a:r>
            <a:endParaRPr b="0" lang="en-IN" sz="3600" spc="-1" strike="noStrike">
              <a:latin typeface="Arial"/>
            </a:endParaRPr>
          </a:p>
        </p:txBody>
      </p:sp>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aphicFrame>
        <p:nvGraphicFramePr>
          <p:cNvPr id="162" name=""/>
          <p:cNvGraphicFramePr/>
          <p:nvPr/>
        </p:nvGraphicFramePr>
        <p:xfrm>
          <a:off x="1190160" y="2011680"/>
          <a:ext cx="9846360" cy="4319280"/>
        </p:xfrm>
        <a:graphic>
          <a:graphicData uri="http://schemas.openxmlformats.org/drawingml/2006/table">
            <a:tbl>
              <a:tblPr/>
              <a:tblGrid>
                <a:gridCol w="4903920"/>
                <a:gridCol w="4942800"/>
              </a:tblGrid>
              <a:tr h="791640">
                <a:tc>
                  <a:txBody>
                    <a:bodyPr lIns="90000" rIns="90000" anchor="t">
                      <a:noAutofit/>
                    </a:bodyPr>
                    <a:p>
                      <a:pPr algn="ctr">
                        <a:lnSpc>
                          <a:spcPct val="100000"/>
                        </a:lnSpc>
                        <a:buNone/>
                      </a:pPr>
                      <a:endParaRPr b="0" lang="en-IN" sz="1800" spc="-1" strike="noStrike">
                        <a:latin typeface="Arial"/>
                      </a:endParaRPr>
                    </a:p>
                    <a:p>
                      <a:pPr algn="ctr">
                        <a:lnSpc>
                          <a:spcPct val="100000"/>
                        </a:lnSpc>
                        <a:buNone/>
                      </a:pPr>
                      <a:r>
                        <a:rPr b="1" lang="en-IN" sz="1800" spc="-1" strike="noStrike">
                          <a:latin typeface="Times New Roman"/>
                          <a:ea typeface="DejaVu Sans"/>
                        </a:rPr>
                        <a:t>Bootstrap</a:t>
                      </a:r>
                      <a:endParaRPr b="0" lang="en-IN" sz="18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f7d1d5"/>
                    </a:solidFill>
                  </a:tcPr>
                </a:tc>
                <a:tc>
                  <a:txBody>
                    <a:bodyPr lIns="90000" rIns="90000" anchor="t">
                      <a:noAutofit/>
                    </a:bodyPr>
                    <a:p>
                      <a:pPr algn="ctr">
                        <a:lnSpc>
                          <a:spcPct val="100000"/>
                        </a:lnSpc>
                        <a:buNone/>
                      </a:pPr>
                      <a:endParaRPr b="0" lang="en-IN" sz="1800" spc="-1" strike="noStrike">
                        <a:latin typeface="Arial"/>
                      </a:endParaRPr>
                    </a:p>
                    <a:p>
                      <a:pPr algn="ctr">
                        <a:lnSpc>
                          <a:spcPct val="100000"/>
                        </a:lnSpc>
                        <a:buNone/>
                      </a:pPr>
                      <a:r>
                        <a:rPr b="1" lang="en-IN" sz="1800" spc="-1" strike="noStrike">
                          <a:latin typeface="Times New Roman"/>
                          <a:ea typeface="DejaVu Sans"/>
                        </a:rPr>
                        <a:t>MUI</a:t>
                      </a:r>
                      <a:endParaRPr b="0" lang="en-IN" sz="18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f7d1d5"/>
                    </a:solidFill>
                  </a:tcPr>
                </a:tc>
              </a:tr>
              <a:tr h="1174320">
                <a:tc>
                  <a:txBody>
                    <a:bodyPr lIns="90000" rIns="90000" anchor="t">
                      <a:noAutofit/>
                    </a:bodyPr>
                    <a:p>
                      <a:pPr>
                        <a:lnSpc>
                          <a:spcPct val="100000"/>
                        </a:lnSpc>
                        <a:buNone/>
                      </a:pPr>
                      <a:r>
                        <a:rPr b="0" lang="en-IN" sz="1600" spc="-1" strike="noStrike">
                          <a:latin typeface="Times New Roman"/>
                        </a:rPr>
                        <a:t>Unnecessary JS, jQuery scripts, and large class definitions might make that application heavy</a:t>
                      </a:r>
                      <a:endParaRPr b="0" lang="en-IN" sz="16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eeeee"/>
                    </a:solidFill>
                  </a:tcPr>
                </a:tc>
                <a:tc>
                  <a:txBody>
                    <a:bodyPr lIns="90000" rIns="90000" anchor="t">
                      <a:noAutofit/>
                    </a:bodyPr>
                    <a:p>
                      <a:pPr>
                        <a:lnSpc>
                          <a:spcPct val="100000"/>
                        </a:lnSpc>
                        <a:buNone/>
                      </a:pPr>
                      <a:r>
                        <a:rPr b="0" lang="en-IN" sz="1600" spc="-1" strike="noStrike">
                          <a:latin typeface="Times New Roman"/>
                        </a:rPr>
                        <a:t>It works on React JS components,doesn’t require any library to work </a:t>
                      </a:r>
                      <a:endParaRPr b="0" lang="en-IN" sz="16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eeeee"/>
                    </a:solidFill>
                  </a:tcPr>
                </a:tc>
              </a:tr>
              <a:tr h="1174320">
                <a:tc>
                  <a:txBody>
                    <a:bodyPr lIns="90000" rIns="90000" anchor="t">
                      <a:noAutofit/>
                    </a:bodyPr>
                    <a:p>
                      <a:pPr>
                        <a:lnSpc>
                          <a:spcPct val="100000"/>
                        </a:lnSpc>
                        <a:buNone/>
                      </a:pPr>
                      <a:r>
                        <a:rPr b="0" lang="en-IN" sz="1600" spc="-1" strike="noStrike">
                          <a:latin typeface="Times New Roman"/>
                        </a:rPr>
                        <a:t>comparatively less customizable than Material UI.</a:t>
                      </a:r>
                      <a:endParaRPr b="0" lang="en-IN" sz="16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eeeee"/>
                    </a:solidFill>
                  </a:tcPr>
                </a:tc>
                <a:tc>
                  <a:txBody>
                    <a:bodyPr lIns="90000" rIns="90000" anchor="t">
                      <a:noAutofit/>
                    </a:bodyPr>
                    <a:p>
                      <a:pPr>
                        <a:lnSpc>
                          <a:spcPct val="100000"/>
                        </a:lnSpc>
                        <a:buNone/>
                      </a:pPr>
                      <a:r>
                        <a:rPr b="0" lang="en-IN" sz="1600" spc="-1" strike="noStrike">
                          <a:latin typeface="Times New Roman"/>
                        </a:rPr>
                        <a:t>Material UI is highly customizable</a:t>
                      </a:r>
                      <a:endParaRPr b="0" lang="en-IN" sz="16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eeeee"/>
                    </a:solidFill>
                  </a:tcPr>
                </a:tc>
              </a:tr>
              <a:tr h="1179360">
                <a:tc>
                  <a:txBody>
                    <a:bodyPr lIns="90000" rIns="90000" anchor="t">
                      <a:noAutofit/>
                    </a:bodyPr>
                    <a:p>
                      <a:pPr>
                        <a:lnSpc>
                          <a:spcPct val="100000"/>
                        </a:lnSpc>
                        <a:buNone/>
                      </a:pPr>
                      <a:r>
                        <a:rPr b="0" lang="en-IN" sz="1600" spc="-1" strike="noStrike">
                          <a:latin typeface="Times New Roman"/>
                        </a:rPr>
                        <a:t>High speed of development because of reusable code</a:t>
                      </a:r>
                      <a:endParaRPr b="0" lang="en-IN" sz="16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eeeee"/>
                    </a:solidFill>
                  </a:tcPr>
                </a:tc>
                <a:tc>
                  <a:txBody>
                    <a:bodyPr lIns="90000" rIns="90000" anchor="t">
                      <a:noAutofit/>
                    </a:bodyPr>
                    <a:p>
                      <a:pPr>
                        <a:lnSpc>
                          <a:spcPct val="100000"/>
                        </a:lnSpc>
                        <a:buNone/>
                      </a:pPr>
                      <a:r>
                        <a:rPr b="0" lang="en-IN" sz="1600" spc="-1" strike="noStrike">
                          <a:latin typeface="Times New Roman"/>
                        </a:rPr>
                        <a:t>Speed of development is lesser than compared to bootstrap but can be increased by extensive use of reusable components and templates.</a:t>
                      </a:r>
                      <a:endParaRPr b="0" lang="en-IN" sz="16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eeeee"/>
                    </a:solidFill>
                  </a:tcPr>
                </a:tc>
              </a:tr>
            </a:tbl>
          </a:graphicData>
        </a:graphic>
      </p:graphicFrame>
      <p:sp>
        <p:nvSpPr>
          <p:cNvPr id="163" name="Title 1"/>
          <p:cNvSpPr/>
          <p:nvPr/>
        </p:nvSpPr>
        <p:spPr>
          <a:xfrm>
            <a:off x="3420000" y="531000"/>
            <a:ext cx="5102280" cy="89964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a:bodyPr>
          <a:p>
            <a:pPr algn="ctr">
              <a:lnSpc>
                <a:spcPct val="100000"/>
              </a:lnSpc>
              <a:buNone/>
            </a:pPr>
            <a:r>
              <a:rPr b="0" lang="en-IN" sz="3600" spc="-1" strike="noStrike">
                <a:solidFill>
                  <a:srgbClr val="000000"/>
                </a:solidFill>
                <a:latin typeface="Times New Roman"/>
                <a:ea typeface="DejaVu Sans"/>
              </a:rPr>
              <a:t>Bootstrap Vs MUI</a:t>
            </a:r>
            <a:endParaRPr b="0" lang="en-IN" sz="3600" spc="-1" strike="noStrike">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7" name=""/>
          <p:cNvSpPr/>
          <p:nvPr/>
        </p:nvSpPr>
        <p:spPr>
          <a:xfrm>
            <a:off x="3241800" y="2965680"/>
            <a:ext cx="5928840" cy="1884960"/>
          </a:xfrm>
          <a:prstGeom prst="rect">
            <a:avLst/>
          </a:prstGeom>
          <a:noFill/>
          <a:ln w="0">
            <a:noFill/>
          </a:ln>
        </p:spPr>
        <p:style>
          <a:lnRef idx="0"/>
          <a:fillRef idx="0"/>
          <a:effectRef idx="0"/>
          <a:fontRef idx="minor"/>
        </p:style>
      </p:sp>
      <p:sp>
        <p:nvSpPr>
          <p:cNvPr id="88" name="Title 3"/>
          <p:cNvSpPr/>
          <p:nvPr/>
        </p:nvSpPr>
        <p:spPr>
          <a:xfrm>
            <a:off x="3060000" y="720000"/>
            <a:ext cx="5226840" cy="89964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a:bodyPr>
          <a:p>
            <a:pPr algn="ctr">
              <a:lnSpc>
                <a:spcPct val="100000"/>
              </a:lnSpc>
              <a:buNone/>
            </a:pPr>
            <a:r>
              <a:rPr b="0" lang="en-US" sz="3600" spc="-1" strike="noStrike">
                <a:solidFill>
                  <a:srgbClr val="000000"/>
                </a:solidFill>
                <a:latin typeface="Times New Roman"/>
                <a:ea typeface="DejaVu Sans"/>
              </a:rPr>
              <a:t>Use cases</a:t>
            </a:r>
            <a:endParaRPr b="0" lang="en-IN" sz="3600" spc="-1" strike="noStrike">
              <a:latin typeface="Arial"/>
            </a:endParaRPr>
          </a:p>
        </p:txBody>
      </p:sp>
      <p:sp>
        <p:nvSpPr>
          <p:cNvPr id="89" name="Title 16"/>
          <p:cNvSpPr/>
          <p:nvPr/>
        </p:nvSpPr>
        <p:spPr>
          <a:xfrm>
            <a:off x="2700000" y="2520000"/>
            <a:ext cx="6292080" cy="299592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sp>
      <p:sp>
        <p:nvSpPr>
          <p:cNvPr id="90" name=""/>
          <p:cNvSpPr/>
          <p:nvPr/>
        </p:nvSpPr>
        <p:spPr>
          <a:xfrm>
            <a:off x="3060000" y="3060000"/>
            <a:ext cx="5631120" cy="1661400"/>
          </a:xfrm>
          <a:prstGeom prst="rect">
            <a:avLst/>
          </a:prstGeom>
          <a:noFill/>
          <a:ln w="0">
            <a:noFill/>
          </a:ln>
        </p:spPr>
        <p:style>
          <a:lnRef idx="0"/>
          <a:fillRef idx="0"/>
          <a:effectRef idx="0"/>
          <a:fontRef idx="minor"/>
        </p:style>
        <p:txBody>
          <a:bodyPr lIns="90000" rIns="90000" tIns="45000" bIns="45000" anchor="t">
            <a:noAutofit/>
          </a:bodyPr>
          <a:p>
            <a:pPr marL="216000" indent="-216000">
              <a:lnSpc>
                <a:spcPct val="100000"/>
              </a:lnSpc>
              <a:buClr>
                <a:srgbClr val="000000"/>
              </a:buClr>
              <a:buSzPct val="45000"/>
              <a:buFont typeface="Wingdings" charset="2"/>
              <a:buChar char=""/>
            </a:pPr>
            <a:r>
              <a:rPr b="0" lang="en-US" sz="1600" spc="-1" strike="noStrike">
                <a:solidFill>
                  <a:srgbClr val="000000"/>
                </a:solidFill>
                <a:latin typeface="Times New Roman"/>
                <a:ea typeface="DejaVu Sans"/>
              </a:rPr>
              <a:t>Light controls in the scene to reflect on the UI and vice versa</a:t>
            </a:r>
            <a:endParaRPr b="0" lang="en-IN" sz="1600" spc="-1" strike="noStrike">
              <a:latin typeface="Arial"/>
            </a:endParaRPr>
          </a:p>
          <a:p>
            <a:pPr marL="216000" indent="-216000">
              <a:lnSpc>
                <a:spcPct val="100000"/>
              </a:lnSpc>
              <a:buClr>
                <a:srgbClr val="000000"/>
              </a:buClr>
              <a:buSzPct val="45000"/>
              <a:buFont typeface="Wingdings" charset="2"/>
              <a:buChar char=""/>
            </a:pPr>
            <a:r>
              <a:rPr b="0" lang="en-US" sz="1600" spc="-1" strike="noStrike">
                <a:solidFill>
                  <a:srgbClr val="000000"/>
                </a:solidFill>
                <a:latin typeface="Times New Roman"/>
                <a:ea typeface="DejaVu Sans"/>
              </a:rPr>
              <a:t>Update animations,material variants values based on the object added / selected</a:t>
            </a:r>
            <a:endParaRPr b="0" lang="en-IN" sz="1600" spc="-1" strike="noStrike">
              <a:latin typeface="Arial"/>
            </a:endParaRPr>
          </a:p>
          <a:p>
            <a:pPr marL="216000" indent="-216000">
              <a:lnSpc>
                <a:spcPct val="100000"/>
              </a:lnSpc>
              <a:buClr>
                <a:srgbClr val="000000"/>
              </a:buClr>
              <a:buSzPct val="45000"/>
              <a:buFont typeface="Wingdings" charset="2"/>
              <a:buChar char=""/>
            </a:pPr>
            <a:r>
              <a:rPr b="0" lang="en-US" sz="1600" spc="-1" strike="noStrike">
                <a:solidFill>
                  <a:srgbClr val="000000"/>
                </a:solidFill>
                <a:latin typeface="Times New Roman"/>
                <a:ea typeface="DejaVu Sans"/>
              </a:rPr>
              <a:t>Modes (arrangement,measurements,camera,collaboration)</a:t>
            </a:r>
            <a:endParaRPr b="0" lang="en-IN" sz="1600" spc="-1" strike="noStrike">
              <a:latin typeface="Arial"/>
            </a:endParaRPr>
          </a:p>
          <a:p>
            <a:pPr marL="216000" indent="-216000">
              <a:lnSpc>
                <a:spcPct val="100000"/>
              </a:lnSpc>
              <a:buClr>
                <a:srgbClr val="000000"/>
              </a:buClr>
              <a:buSzPct val="45000"/>
              <a:buFont typeface="Wingdings" charset="2"/>
              <a:buChar char=""/>
            </a:pPr>
            <a:r>
              <a:rPr b="0" lang="en-US" sz="1600" spc="-1" strike="noStrike">
                <a:solidFill>
                  <a:srgbClr val="000000"/>
                </a:solidFill>
                <a:latin typeface="Times New Roman"/>
                <a:ea typeface="DejaVu Sans"/>
              </a:rPr>
              <a:t>Update light control values based on Day/Night toggle</a:t>
            </a:r>
            <a:endParaRPr b="0" lang="en-IN" sz="1600" spc="-1" strike="noStrike">
              <a:latin typeface="Arial"/>
            </a:endParaRPr>
          </a:p>
          <a:p>
            <a:pPr marL="216000" indent="-216000">
              <a:lnSpc>
                <a:spcPct val="100000"/>
              </a:lnSpc>
              <a:buClr>
                <a:srgbClr val="000000"/>
              </a:buClr>
              <a:buSzPct val="45000"/>
              <a:buFont typeface="Wingdings" charset="2"/>
              <a:buChar char=""/>
            </a:pPr>
            <a:r>
              <a:rPr b="0" lang="en-US" sz="1600" spc="-1" strike="noStrike">
                <a:solidFill>
                  <a:srgbClr val="000000"/>
                </a:solidFill>
                <a:latin typeface="Times New Roman"/>
                <a:ea typeface="DejaVu Sans"/>
              </a:rPr>
              <a:t>Add objects to Physics world when new object added into the scene</a:t>
            </a:r>
            <a:endParaRPr b="0" lang="en-IN" sz="1600" spc="-1" strike="noStrike">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1" name=""/>
          <p:cNvSpPr/>
          <p:nvPr/>
        </p:nvSpPr>
        <p:spPr>
          <a:xfrm>
            <a:off x="3241800" y="2965680"/>
            <a:ext cx="5928840" cy="1884960"/>
          </a:xfrm>
          <a:prstGeom prst="rect">
            <a:avLst/>
          </a:prstGeom>
          <a:noFill/>
          <a:ln w="0">
            <a:noFill/>
          </a:ln>
        </p:spPr>
        <p:style>
          <a:lnRef idx="0"/>
          <a:fillRef idx="0"/>
          <a:effectRef idx="0"/>
          <a:fontRef idx="minor"/>
        </p:style>
      </p:sp>
      <p:sp>
        <p:nvSpPr>
          <p:cNvPr id="92" name="Title 23"/>
          <p:cNvSpPr/>
          <p:nvPr/>
        </p:nvSpPr>
        <p:spPr>
          <a:xfrm>
            <a:off x="3420000" y="720000"/>
            <a:ext cx="4866840" cy="89964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a:bodyPr>
          <a:p>
            <a:pPr algn="ctr">
              <a:lnSpc>
                <a:spcPct val="100000"/>
              </a:lnSpc>
              <a:buNone/>
            </a:pPr>
            <a:r>
              <a:rPr b="0" lang="en-US" sz="3600" spc="-1" strike="noStrike">
                <a:solidFill>
                  <a:srgbClr val="000000"/>
                </a:solidFill>
                <a:latin typeface="Times New Roman"/>
                <a:ea typeface="DejaVu Sans"/>
              </a:rPr>
              <a:t>State management</a:t>
            </a:r>
            <a:endParaRPr b="0" lang="en-IN" sz="3600" spc="-1" strike="noStrike">
              <a:latin typeface="Arial"/>
            </a:endParaRPr>
          </a:p>
        </p:txBody>
      </p:sp>
      <p:sp>
        <p:nvSpPr>
          <p:cNvPr id="93" name=""/>
          <p:cNvSpPr/>
          <p:nvPr/>
        </p:nvSpPr>
        <p:spPr>
          <a:xfrm>
            <a:off x="3060000" y="3060000"/>
            <a:ext cx="5631120" cy="1661400"/>
          </a:xfrm>
          <a:prstGeom prst="rect">
            <a:avLst/>
          </a:prstGeom>
          <a:noFill/>
          <a:ln w="0">
            <a:noFill/>
          </a:ln>
        </p:spPr>
        <p:style>
          <a:lnRef idx="0"/>
          <a:fillRef idx="0"/>
          <a:effectRef idx="0"/>
          <a:fontRef idx="minor"/>
        </p:style>
      </p:sp>
      <p:pic>
        <p:nvPicPr>
          <p:cNvPr id="94" name="" descr=""/>
          <p:cNvPicPr/>
          <p:nvPr/>
        </p:nvPicPr>
        <p:blipFill>
          <a:blip r:embed="rId1"/>
          <a:stretch/>
        </p:blipFill>
        <p:spPr>
          <a:xfrm>
            <a:off x="0" y="1950120"/>
            <a:ext cx="12189960" cy="4906080"/>
          </a:xfrm>
          <a:prstGeom prst="rect">
            <a:avLst/>
          </a:prstGeom>
          <a:ln w="0">
            <a:noFill/>
          </a:ln>
        </p:spPr>
      </p:pic>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5" name=""/>
          <p:cNvSpPr/>
          <p:nvPr/>
        </p:nvSpPr>
        <p:spPr>
          <a:xfrm>
            <a:off x="2520000" y="2880000"/>
            <a:ext cx="6468840" cy="2148840"/>
          </a:xfrm>
          <a:custGeom>
            <a:avLst/>
            <a:gdLst/>
            <a:ahLst/>
            <a:rect l="l" t="t" r="r" b="b"/>
            <a:pathLst>
              <a:path w="64793" h="21600">
                <a:moveTo>
                  <a:pt x="3600" y="0"/>
                </a:moveTo>
                <a:arcTo wR="3600" hR="3600" stAng="16200000" swAng="-5400000"/>
                <a:lnTo>
                  <a:pt x="0" y="18000"/>
                </a:lnTo>
                <a:arcTo wR="3600" hR="3600" stAng="10800000" swAng="-5400000"/>
                <a:lnTo>
                  <a:pt x="61193" y="21600"/>
                </a:lnTo>
                <a:arcTo wR="39593" hR="3600" stAng="5400000" swAng="5400000"/>
                <a:lnTo>
                  <a:pt x="21600" y="3600"/>
                </a:lnTo>
                <a:arcTo wR="39593" hR="3600" stAng="10800000" swAng="5400000"/>
                <a:close/>
              </a:path>
            </a:pathLst>
          </a:custGeom>
          <a:gradFill rotWithShape="0">
            <a:gsLst>
              <a:gs pos="0">
                <a:srgbClr val="ffd7d7"/>
              </a:gs>
              <a:gs pos="100000">
                <a:srgbClr val="ffffff"/>
              </a:gs>
            </a:gsLst>
            <a:lin ang="3600000"/>
          </a:gradFill>
          <a:ln w="0">
            <a:noFill/>
          </a:ln>
        </p:spPr>
        <p:style>
          <a:lnRef idx="0"/>
          <a:fillRef idx="0"/>
          <a:effectRef idx="0"/>
          <a:fontRef idx="minor"/>
        </p:style>
      </p:sp>
      <p:pic>
        <p:nvPicPr>
          <p:cNvPr id="96" name="" descr=""/>
          <p:cNvPicPr/>
          <p:nvPr/>
        </p:nvPicPr>
        <p:blipFill>
          <a:blip r:embed="rId1"/>
          <a:stretch/>
        </p:blipFill>
        <p:spPr>
          <a:xfrm>
            <a:off x="2484000" y="1632960"/>
            <a:ext cx="7143480" cy="4872600"/>
          </a:xfrm>
          <a:prstGeom prst="rect">
            <a:avLst/>
          </a:prstGeom>
          <a:ln w="0">
            <a:noFill/>
          </a:ln>
        </p:spPr>
      </p:pic>
      <p:sp>
        <p:nvSpPr>
          <p:cNvPr id="97" name="Title 22"/>
          <p:cNvSpPr/>
          <p:nvPr/>
        </p:nvSpPr>
        <p:spPr>
          <a:xfrm>
            <a:off x="3763800" y="540000"/>
            <a:ext cx="4866840" cy="89964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a:bodyPr>
          <a:p>
            <a:pPr algn="ctr">
              <a:lnSpc>
                <a:spcPct val="100000"/>
              </a:lnSpc>
              <a:buNone/>
            </a:pPr>
            <a:r>
              <a:rPr b="0" lang="en-US" sz="3600" spc="-1" strike="noStrike">
                <a:solidFill>
                  <a:srgbClr val="000000"/>
                </a:solidFill>
                <a:latin typeface="Times New Roman"/>
                <a:ea typeface="DejaVu Sans"/>
              </a:rPr>
              <a:t>Modularization</a:t>
            </a:r>
            <a:endParaRPr b="0" lang="en-IN" sz="3600" spc="-1" strike="noStrike">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8" name="Title 27"/>
          <p:cNvSpPr/>
          <p:nvPr/>
        </p:nvSpPr>
        <p:spPr>
          <a:xfrm>
            <a:off x="3763800" y="540000"/>
            <a:ext cx="4866840" cy="89964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a:bodyPr>
          <a:p>
            <a:pPr algn="ctr">
              <a:lnSpc>
                <a:spcPct val="100000"/>
              </a:lnSpc>
              <a:buNone/>
            </a:pPr>
            <a:r>
              <a:rPr b="0" lang="en-US" sz="3600" spc="-1" strike="noStrike">
                <a:solidFill>
                  <a:srgbClr val="000000"/>
                </a:solidFill>
                <a:latin typeface="Times New Roman"/>
                <a:ea typeface="DejaVu Sans"/>
              </a:rPr>
              <a:t>Modularization</a:t>
            </a:r>
            <a:endParaRPr b="0" lang="en-IN" sz="3600" spc="-1" strike="noStrike">
              <a:latin typeface="Arial"/>
            </a:endParaRPr>
          </a:p>
        </p:txBody>
      </p:sp>
      <p:pic>
        <p:nvPicPr>
          <p:cNvPr id="99" name="" descr=""/>
          <p:cNvPicPr/>
          <p:nvPr/>
        </p:nvPicPr>
        <p:blipFill>
          <a:blip r:embed="rId1"/>
          <a:stretch/>
        </p:blipFill>
        <p:spPr>
          <a:xfrm>
            <a:off x="0" y="2160000"/>
            <a:ext cx="12188160" cy="4694040"/>
          </a:xfrm>
          <a:prstGeom prst="rect">
            <a:avLst/>
          </a:prstGeom>
          <a:ln w="0">
            <a:noFill/>
          </a:ln>
        </p:spPr>
      </p:pic>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0" name="Title 4"/>
          <p:cNvSpPr/>
          <p:nvPr/>
        </p:nvSpPr>
        <p:spPr>
          <a:xfrm>
            <a:off x="3763800" y="540000"/>
            <a:ext cx="4866840" cy="89964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fontScale="85000"/>
          </a:bodyPr>
          <a:p>
            <a:pPr algn="ctr">
              <a:lnSpc>
                <a:spcPct val="100000"/>
              </a:lnSpc>
              <a:buNone/>
            </a:pPr>
            <a:r>
              <a:rPr b="0" lang="en-US" sz="3600" spc="-1" strike="noStrike">
                <a:solidFill>
                  <a:srgbClr val="000000"/>
                </a:solidFill>
                <a:latin typeface="Times New Roman"/>
                <a:ea typeface="DejaVu Sans"/>
              </a:rPr>
              <a:t>Parent child relation in react</a:t>
            </a:r>
            <a:endParaRPr b="0" lang="en-IN" sz="3600" spc="-1" strike="noStrike">
              <a:latin typeface="Arial"/>
            </a:endParaRPr>
          </a:p>
        </p:txBody>
      </p:sp>
      <p:pic>
        <p:nvPicPr>
          <p:cNvPr id="101" name="" descr=""/>
          <p:cNvPicPr/>
          <p:nvPr/>
        </p:nvPicPr>
        <p:blipFill>
          <a:blip r:embed="rId1"/>
          <a:stretch/>
        </p:blipFill>
        <p:spPr>
          <a:xfrm>
            <a:off x="754920" y="2160000"/>
            <a:ext cx="4460760" cy="3955680"/>
          </a:xfrm>
          <a:prstGeom prst="rect">
            <a:avLst/>
          </a:prstGeom>
          <a:ln w="0">
            <a:noFill/>
          </a:ln>
        </p:spPr>
      </p:pic>
      <p:pic>
        <p:nvPicPr>
          <p:cNvPr id="102" name="" descr=""/>
          <p:cNvPicPr/>
          <p:nvPr/>
        </p:nvPicPr>
        <p:blipFill>
          <a:blip r:embed="rId2"/>
          <a:stretch/>
        </p:blipFill>
        <p:spPr>
          <a:xfrm>
            <a:off x="6120000" y="2340000"/>
            <a:ext cx="4852080" cy="3415680"/>
          </a:xfrm>
          <a:prstGeom prst="rect">
            <a:avLst/>
          </a:prstGeom>
          <a:ln w="0">
            <a:noFill/>
          </a:ln>
        </p:spPr>
      </p:pic>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03" name="" descr=""/>
          <p:cNvPicPr/>
          <p:nvPr/>
        </p:nvPicPr>
        <p:blipFill>
          <a:blip r:embed="rId1"/>
          <a:stretch/>
        </p:blipFill>
        <p:spPr>
          <a:xfrm>
            <a:off x="1880280" y="1434960"/>
            <a:ext cx="8588520" cy="5302800"/>
          </a:xfrm>
          <a:prstGeom prst="rect">
            <a:avLst/>
          </a:prstGeom>
          <a:ln w="0">
            <a:noFill/>
          </a:ln>
        </p:spPr>
      </p:pic>
      <p:sp>
        <p:nvSpPr>
          <p:cNvPr id="104" name="Title 7"/>
          <p:cNvSpPr/>
          <p:nvPr/>
        </p:nvSpPr>
        <p:spPr>
          <a:xfrm>
            <a:off x="3060000" y="531000"/>
            <a:ext cx="5930640" cy="89964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a:bodyPr>
          <a:p>
            <a:pPr algn="ctr">
              <a:lnSpc>
                <a:spcPct val="100000"/>
              </a:lnSpc>
              <a:buNone/>
            </a:pPr>
            <a:r>
              <a:rPr b="0" lang="en-IN" sz="3600" spc="-1" strike="noStrike">
                <a:solidFill>
                  <a:srgbClr val="000000"/>
                </a:solidFill>
                <a:latin typeface="Times New Roman"/>
                <a:ea typeface="DejaVu Sans"/>
              </a:rPr>
              <a:t> </a:t>
            </a:r>
            <a:r>
              <a:rPr b="0" lang="en-IN" sz="3600" spc="-1" strike="noStrike">
                <a:solidFill>
                  <a:srgbClr val="000000"/>
                </a:solidFill>
                <a:latin typeface="Times New Roman"/>
                <a:ea typeface="DejaVu Sans"/>
              </a:rPr>
              <a:t>Architecture diagram</a:t>
            </a:r>
            <a:endParaRPr b="0" lang="en-IN" sz="3600" spc="-1" strike="noStrike">
              <a:latin typeface="Arial"/>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5" name="Title 26"/>
          <p:cNvSpPr/>
          <p:nvPr/>
        </p:nvSpPr>
        <p:spPr>
          <a:xfrm>
            <a:off x="3060000" y="531000"/>
            <a:ext cx="5930640" cy="89964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a:bodyPr>
          <a:p>
            <a:pPr algn="ctr">
              <a:lnSpc>
                <a:spcPct val="100000"/>
              </a:lnSpc>
              <a:buNone/>
            </a:pPr>
            <a:r>
              <a:rPr b="0" lang="en-IN" sz="3600" spc="-1" strike="noStrike">
                <a:solidFill>
                  <a:srgbClr val="000000"/>
                </a:solidFill>
                <a:latin typeface="Times New Roman"/>
                <a:ea typeface="DejaVu Sans"/>
              </a:rPr>
              <a:t>Add furniture objects </a:t>
            </a:r>
            <a:endParaRPr b="0" lang="en-IN" sz="3600" spc="-1" strike="noStrike">
              <a:latin typeface="Arial"/>
            </a:endParaRPr>
          </a:p>
        </p:txBody>
      </p:sp>
      <p:pic>
        <p:nvPicPr>
          <p:cNvPr id="106" name="" descr=""/>
          <p:cNvPicPr/>
          <p:nvPr/>
        </p:nvPicPr>
        <p:blipFill>
          <a:blip r:embed="rId1"/>
          <a:stretch/>
        </p:blipFill>
        <p:spPr>
          <a:xfrm>
            <a:off x="255960" y="1638000"/>
            <a:ext cx="11694600" cy="5214600"/>
          </a:xfrm>
          <a:prstGeom prst="rect">
            <a:avLst/>
          </a:prstGeom>
          <a:ln w="0">
            <a:noFill/>
          </a:ln>
        </p:spPr>
      </p:pic>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4157</TotalTime>
  <Application>LibreOffice/7.3.4.2$Windows_X86_64 LibreOffice_project/728fec16bd5f605073805c3c9e7c4212a0120dc5</Application>
  <AppVersion>15.0000</AppVersion>
  <Words>280</Words>
  <Paragraphs>63</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2024-04-23T12:33:41Z</dcterms:created>
  <dc:creator>rk tumuluri</dc:creator>
  <dc:description/>
  <dc:language>en-IN</dc:language>
  <cp:lastModifiedBy/>
  <dcterms:modified xsi:type="dcterms:W3CDTF">2024-08-30T17:43:35Z</dcterms:modified>
  <cp:revision>117</cp:revision>
  <dc:subject/>
  <dc:title>Showroom3D  Features List WebGPU</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PresentationFormat">
    <vt:lpwstr>Widescreen</vt:lpwstr>
  </property>
  <property fmtid="{D5CDD505-2E9C-101B-9397-08002B2CF9AE}" pid="3" name="Slides">
    <vt:i4>11</vt:i4>
  </property>
</Properties>
</file>